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58" r:id="rId4"/>
    <p:sldId id="259" r:id="rId5"/>
    <p:sldId id="261" r:id="rId6"/>
    <p:sldId id="262" r:id="rId7"/>
    <p:sldId id="260" r:id="rId8"/>
    <p:sldId id="263" r:id="rId9"/>
    <p:sldId id="265" r:id="rId10"/>
    <p:sldId id="264" r:id="rId11"/>
    <p:sldId id="266" r:id="rId12"/>
  </p:sldIdLst>
  <p:sldSz cx="9144000" cy="5143500" type="screen16x9"/>
  <p:notesSz cx="6858000" cy="99472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39">
          <p15:clr>
            <a:srgbClr val="A4A3A4"/>
          </p15:clr>
        </p15:guide>
        <p15:guide id="2" pos="519">
          <p15:clr>
            <a:srgbClr val="A4A3A4"/>
          </p15:clr>
        </p15:guide>
      </p15:sldGuideLst>
    </p:ext>
    <p:ext uri="{2D200454-40CA-4A62-9FC3-DE9A4176ACB9}">
      <p15:notesGuideLst xmlns:p15="http://schemas.microsoft.com/office/powerpoint/2012/main">
        <p15:guide id="1" orient="horz" pos="3133">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73B9"/>
    <a:srgbClr val="3E6D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6463"/>
    <p:restoredTop sz="94704" autoAdjust="0"/>
  </p:normalViewPr>
  <p:slideViewPr>
    <p:cSldViewPr snapToGrid="0" showGuides="1">
      <p:cViewPr varScale="1">
        <p:scale>
          <a:sx n="159" d="100"/>
          <a:sy n="159" d="100"/>
        </p:scale>
        <p:origin x="192" y="1976"/>
      </p:cViewPr>
      <p:guideLst>
        <p:guide orient="horz" pos="3239"/>
        <p:guide pos="519"/>
      </p:guideLst>
    </p:cSldViewPr>
  </p:slideViewPr>
  <p:notesTextViewPr>
    <p:cViewPr>
      <p:scale>
        <a:sx n="1" d="1"/>
        <a:sy n="1" d="1"/>
      </p:scale>
      <p:origin x="0" y="0"/>
    </p:cViewPr>
  </p:notesTextViewPr>
  <p:notesViewPr>
    <p:cSldViewPr snapToGrid="0" showGuides="1">
      <p:cViewPr varScale="1">
        <p:scale>
          <a:sx n="91" d="100"/>
          <a:sy n="91" d="100"/>
        </p:scale>
        <p:origin x="-3720" y="-108"/>
      </p:cViewPr>
      <p:guideLst>
        <p:guide orient="horz" pos="3133"/>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114300" y="746125"/>
            <a:ext cx="6629400" cy="3730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987971" y="4724956"/>
            <a:ext cx="4908331" cy="447627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sz="quarter" idx="5"/>
          </p:nvPr>
        </p:nvSpPr>
        <p:spPr>
          <a:xfrm>
            <a:off x="6022876" y="9449911"/>
            <a:ext cx="835124" cy="497364"/>
          </a:xfrm>
          <a:prstGeom prst="rect">
            <a:avLst/>
          </a:prstGeom>
        </p:spPr>
        <p:txBody>
          <a:bodyPr vert="horz" lIns="91440" tIns="45720" rIns="91440" bIns="45720" rtlCol="0" anchor="b"/>
          <a:lstStyle>
            <a:lvl1pPr algn="r">
              <a:defRPr sz="1200">
                <a:latin typeface="+mn-lt"/>
                <a:cs typeface="Arial" panose="020B0604020202020204" pitchFamily="34" charset="0"/>
              </a:defRPr>
            </a:lvl1pPr>
          </a:lstStyle>
          <a:p>
            <a:fld id="{49DD4D23-C98A-435E-AE88-9061F8349B02}" type="slidenum">
              <a:rPr lang="en-GB" smtClean="0"/>
              <a:pPr/>
              <a:t>‹#›</a:t>
            </a:fld>
            <a:endParaRPr lang="en-GB"/>
          </a:p>
        </p:txBody>
      </p:sp>
    </p:spTree>
    <p:extLst>
      <p:ext uri="{BB962C8B-B14F-4D97-AF65-F5344CB8AC3E}">
        <p14:creationId xmlns:p14="http://schemas.microsoft.com/office/powerpoint/2010/main" val="6100334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Arial" panose="020B0604020202020204" pitchFamily="34" charset="0"/>
      </a:defRPr>
    </a:lvl1pPr>
    <a:lvl2pPr marL="457200" algn="l" defTabSz="914400" rtl="0" eaLnBrk="1" latinLnBrk="0" hangingPunct="1">
      <a:defRPr sz="1200" kern="1200">
        <a:solidFill>
          <a:schemeClr val="tx1"/>
        </a:solidFill>
        <a:latin typeface="+mn-lt"/>
        <a:ea typeface="+mn-ea"/>
        <a:cs typeface="Arial" panose="020B0604020202020204" pitchFamily="34" charset="0"/>
      </a:defRPr>
    </a:lvl2pPr>
    <a:lvl3pPr marL="914400" algn="l" defTabSz="914400" rtl="0" eaLnBrk="1" latinLnBrk="0" hangingPunct="1">
      <a:defRPr sz="1200" kern="1200">
        <a:solidFill>
          <a:schemeClr val="tx1"/>
        </a:solidFill>
        <a:latin typeface="+mn-lt"/>
        <a:ea typeface="+mn-ea"/>
        <a:cs typeface="Arial" panose="020B0604020202020204" pitchFamily="34" charset="0"/>
      </a:defRPr>
    </a:lvl3pPr>
    <a:lvl4pPr marL="1371600" algn="l" defTabSz="914400" rtl="0" eaLnBrk="1" latinLnBrk="0" hangingPunct="1">
      <a:defRPr sz="1200" kern="1200">
        <a:solidFill>
          <a:schemeClr val="tx1"/>
        </a:solidFill>
        <a:latin typeface="+mn-lt"/>
        <a:ea typeface="+mn-ea"/>
        <a:cs typeface="Arial" panose="020B0604020202020204" pitchFamily="34" charset="0"/>
      </a:defRPr>
    </a:lvl4pPr>
    <a:lvl5pPr marL="1828800" algn="l" defTabSz="914400" rtl="0" eaLnBrk="1" latinLnBrk="0" hangingPunct="1">
      <a:defRPr sz="1200" kern="1200">
        <a:solidFill>
          <a:schemeClr val="tx1"/>
        </a:solidFill>
        <a:latin typeface="+mn-lt"/>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28686" y="2786400"/>
            <a:ext cx="7500939" cy="416138"/>
          </a:xfrm>
        </p:spPr>
        <p:txBody>
          <a:bodyPr/>
          <a:lstStyle>
            <a:lvl1pPr algn="l">
              <a:defRPr sz="2600">
                <a:solidFill>
                  <a:schemeClr val="bg1"/>
                </a:solidFill>
              </a:defRPr>
            </a:lvl1pPr>
          </a:lstStyle>
          <a:p>
            <a:r>
              <a:rPr lang="en-IE" noProof="0" dirty="0"/>
              <a:t>Click to edit Master title style</a:t>
            </a:r>
          </a:p>
        </p:txBody>
      </p:sp>
      <p:sp>
        <p:nvSpPr>
          <p:cNvPr id="3" name="Subtitle 2"/>
          <p:cNvSpPr>
            <a:spLocks noGrp="1"/>
          </p:cNvSpPr>
          <p:nvPr>
            <p:ph type="subTitle" idx="1"/>
          </p:nvPr>
        </p:nvSpPr>
        <p:spPr>
          <a:xfrm>
            <a:off x="828675" y="3217050"/>
            <a:ext cx="7500938" cy="271350"/>
          </a:xfrm>
        </p:spPr>
        <p:txBody>
          <a:bodyPr/>
          <a:lstStyle>
            <a:lvl1pPr marL="0" indent="0" algn="l">
              <a:buNone/>
              <a:defRPr sz="2000" b="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IE" noProof="0" dirty="0"/>
              <a:t>Click to edit Master subtitle style</a:t>
            </a:r>
          </a:p>
        </p:txBody>
      </p:sp>
      <p:sp>
        <p:nvSpPr>
          <p:cNvPr id="11" name="Text Placeholder 10"/>
          <p:cNvSpPr>
            <a:spLocks noGrp="1"/>
          </p:cNvSpPr>
          <p:nvPr>
            <p:ph type="body" sz="quarter" idx="10"/>
          </p:nvPr>
        </p:nvSpPr>
        <p:spPr>
          <a:xfrm>
            <a:off x="828688" y="4111318"/>
            <a:ext cx="4679325" cy="734531"/>
          </a:xfrm>
        </p:spPr>
        <p:txBody>
          <a:bodyPr/>
          <a:lstStyle>
            <a:lvl1pPr>
              <a:spcBef>
                <a:spcPts val="0"/>
              </a:spcBef>
              <a:defRPr sz="1400">
                <a:solidFill>
                  <a:schemeClr val="bg1"/>
                </a:solidFill>
              </a:defRPr>
            </a:lvl1pPr>
            <a:lvl2pPr marL="0" indent="0">
              <a:spcBef>
                <a:spcPts val="0"/>
              </a:spcBef>
              <a:buNone/>
              <a:defRPr sz="1400">
                <a:solidFill>
                  <a:schemeClr val="bg1"/>
                </a:solidFill>
              </a:defRPr>
            </a:lvl2pPr>
            <a:lvl3pPr marL="0" indent="0">
              <a:spcBef>
                <a:spcPts val="567"/>
              </a:spcBef>
              <a:buNone/>
              <a:defRPr sz="1400">
                <a:solidFill>
                  <a:schemeClr val="bg1"/>
                </a:solidFill>
              </a:defRPr>
            </a:lvl3pPr>
            <a:lvl4pPr>
              <a:spcBef>
                <a:spcPts val="0"/>
              </a:spcBef>
              <a:defRPr sz="1400">
                <a:solidFill>
                  <a:schemeClr val="bg1"/>
                </a:solidFill>
              </a:defRPr>
            </a:lvl4pPr>
            <a:lvl5pPr>
              <a:spcBef>
                <a:spcPts val="0"/>
              </a:spcBef>
              <a:defRPr sz="1400">
                <a:solidFill>
                  <a:schemeClr val="bg1"/>
                </a:solidFill>
              </a:defRPr>
            </a:lvl5pPr>
          </a:lstStyle>
          <a:p>
            <a:pPr lvl="0"/>
            <a:r>
              <a:rPr lang="en-IE" noProof="0"/>
              <a:t>Click to edit Master text styles</a:t>
            </a:r>
          </a:p>
          <a:p>
            <a:pPr lvl="1"/>
            <a:r>
              <a:rPr lang="en-IE" noProof="0" dirty="0"/>
              <a:t>Second level</a:t>
            </a:r>
          </a:p>
          <a:p>
            <a:pPr lvl="2"/>
            <a:r>
              <a:rPr lang="en-IE" noProof="0" dirty="0"/>
              <a:t>Third level</a:t>
            </a:r>
          </a:p>
        </p:txBody>
      </p:sp>
      <p:pic>
        <p:nvPicPr>
          <p:cNvPr id="10" name="Picture 9" descr="Trinity College Dublin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20477" y="381655"/>
            <a:ext cx="3039743" cy="819370"/>
          </a:xfrm>
          <a:prstGeom prst="rect">
            <a:avLst/>
          </a:prstGeom>
        </p:spPr>
      </p:pic>
      <p:pic>
        <p:nvPicPr>
          <p:cNvPr id="155" name="Graphic 154">
            <a:extLst>
              <a:ext uri="{FF2B5EF4-FFF2-40B4-BE49-F238E27FC236}">
                <a16:creationId xmlns:a16="http://schemas.microsoft.com/office/drawing/2014/main" id="{D207F4AF-8BD7-37FD-EC60-1346BBE902B8}"/>
              </a:ext>
              <a:ext uri="{C183D7F6-B498-43B3-948B-1728B52AA6E4}">
                <adec:decorative xmlns:adec="http://schemas.microsoft.com/office/drawing/2017/decorative" val="1"/>
              </a:ext>
            </a:extLst>
          </p:cNvPr>
          <p:cNvPicPr>
            <a:picLocks noChangeAspect="1"/>
          </p:cNvPicPr>
          <p:nvPr userDrawn="1"/>
        </p:nvPicPr>
        <p:blipFill>
          <a:blip r:embed="rId3">
            <a:alphaModFix amt="36000"/>
            <a:extLst>
              <a:ext uri="{96DAC541-7B7A-43D3-8B79-37D633B846F1}">
                <asvg:svgBlip xmlns:asvg="http://schemas.microsoft.com/office/drawing/2016/SVG/main" r:embed="rId4"/>
              </a:ext>
            </a:extLst>
          </a:blip>
          <a:srcRect l="-1407" t="3474" r="80408" b="-2060"/>
          <a:stretch/>
        </p:blipFill>
        <p:spPr>
          <a:xfrm>
            <a:off x="5018567" y="1"/>
            <a:ext cx="4125433" cy="5143500"/>
          </a:xfrm>
          <a:prstGeom prst="rect">
            <a:avLst/>
          </a:prstGeom>
        </p:spPr>
      </p:pic>
    </p:spTree>
    <p:extLst>
      <p:ext uri="{BB962C8B-B14F-4D97-AF65-F5344CB8AC3E}">
        <p14:creationId xmlns:p14="http://schemas.microsoft.com/office/powerpoint/2010/main" val="35332796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mp; Content 20p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noProof="0" dirty="0"/>
              <a:t>Click to edit Master title style</a:t>
            </a:r>
          </a:p>
        </p:txBody>
      </p:sp>
      <p:sp>
        <p:nvSpPr>
          <p:cNvPr id="4" name="Text Placeholder 3"/>
          <p:cNvSpPr>
            <a:spLocks noGrp="1"/>
          </p:cNvSpPr>
          <p:nvPr>
            <p:ph type="body" sz="quarter" idx="10"/>
          </p:nvPr>
        </p:nvSpPr>
        <p:spPr>
          <a:xfrm>
            <a:off x="828675" y="1302191"/>
            <a:ext cx="7500938" cy="3030141"/>
          </a:xfrm>
        </p:spPr>
        <p:txBody>
          <a:bodyPr/>
          <a:lstStyle/>
          <a:p>
            <a:pPr lvl="0"/>
            <a:r>
              <a:rPr lang="en-IE" noProof="0" dirty="0"/>
              <a:t>Click to edit Master text styles</a:t>
            </a:r>
          </a:p>
          <a:p>
            <a:pPr lvl="1"/>
            <a:r>
              <a:rPr lang="en-IE" noProof="0" dirty="0"/>
              <a:t>Second level</a:t>
            </a:r>
          </a:p>
          <a:p>
            <a:pPr lvl="2"/>
            <a:r>
              <a:rPr lang="en-IE" noProof="0" dirty="0"/>
              <a:t>Third level</a:t>
            </a:r>
          </a:p>
          <a:p>
            <a:pPr lvl="3"/>
            <a:r>
              <a:rPr lang="en-IE" noProof="0" dirty="0"/>
              <a:t>Fourth level</a:t>
            </a:r>
          </a:p>
          <a:p>
            <a:pPr lvl="4"/>
            <a:r>
              <a:rPr lang="en-IE" noProof="0" dirty="0"/>
              <a:t>Fifth level</a:t>
            </a:r>
          </a:p>
        </p:txBody>
      </p:sp>
      <p:sp>
        <p:nvSpPr>
          <p:cNvPr id="8" name="Text Placeholder 5"/>
          <p:cNvSpPr>
            <a:spLocks noGrp="1"/>
          </p:cNvSpPr>
          <p:nvPr>
            <p:ph type="body" sz="quarter" idx="11"/>
          </p:nvPr>
        </p:nvSpPr>
        <p:spPr>
          <a:xfrm>
            <a:off x="828675" y="685806"/>
            <a:ext cx="7500938" cy="207169"/>
          </a:xfrm>
        </p:spPr>
        <p:txBody>
          <a:bodyPr/>
          <a:lstStyle>
            <a:lvl1pPr>
              <a:defRPr sz="2000" b="0">
                <a:solidFill>
                  <a:schemeClr val="tx1"/>
                </a:solidFill>
              </a:defRPr>
            </a:lvl1pPr>
          </a:lstStyle>
          <a:p>
            <a:pPr lvl="0"/>
            <a:r>
              <a:rPr lang="en-IE" noProof="0" dirty="0"/>
              <a:t>Click to edit Master text styles</a:t>
            </a:r>
          </a:p>
        </p:txBody>
      </p:sp>
      <p:sp>
        <p:nvSpPr>
          <p:cNvPr id="6" name="Slide Number Placeholder 5">
            <a:extLst>
              <a:ext uri="{FF2B5EF4-FFF2-40B4-BE49-F238E27FC236}">
                <a16:creationId xmlns:a16="http://schemas.microsoft.com/office/drawing/2014/main" id="{5EA61A7A-40F1-0B45-8A82-94DCCA5E7412}"/>
              </a:ext>
            </a:extLst>
          </p:cNvPr>
          <p:cNvSpPr>
            <a:spLocks noGrp="1"/>
          </p:cNvSpPr>
          <p:nvPr>
            <p:ph type="sldNum" sz="quarter" idx="4"/>
          </p:nvPr>
        </p:nvSpPr>
        <p:spPr>
          <a:xfrm>
            <a:off x="8039513" y="4881249"/>
            <a:ext cx="290100" cy="191861"/>
          </a:xfrm>
          <a:prstGeom prst="rect">
            <a:avLst/>
          </a:prstGeom>
        </p:spPr>
        <p:txBody>
          <a:bodyPr vert="horz" lIns="0" tIns="0" rIns="0" bIns="0" rtlCol="0" anchor="b" anchorCtr="0"/>
          <a:lstStyle>
            <a:lvl1pPr algn="r">
              <a:defRPr sz="1000">
                <a:solidFill>
                  <a:schemeClr val="bg1"/>
                </a:solidFill>
              </a:defRPr>
            </a:lvl1pPr>
          </a:lstStyle>
          <a:p>
            <a:fld id="{DDBE135E-2566-4748-853C-8A3B78F0FB00}" type="slidenum">
              <a:rPr lang="en-IE" noProof="0" smtClean="0"/>
              <a:pPr/>
              <a:t>‹#›</a:t>
            </a:fld>
            <a:endParaRPr lang="en-IE" noProof="0" dirty="0"/>
          </a:p>
        </p:txBody>
      </p:sp>
    </p:spTree>
    <p:extLst>
      <p:ext uri="{BB962C8B-B14F-4D97-AF65-F5344CB8AC3E}">
        <p14:creationId xmlns:p14="http://schemas.microsoft.com/office/powerpoint/2010/main" val="35730003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amp; 2 Column Content 20pt">
    <p:spTree>
      <p:nvGrpSpPr>
        <p:cNvPr id="1" name=""/>
        <p:cNvGrpSpPr/>
        <p:nvPr/>
      </p:nvGrpSpPr>
      <p:grpSpPr>
        <a:xfrm>
          <a:off x="0" y="0"/>
          <a:ext cx="0" cy="0"/>
          <a:chOff x="0" y="0"/>
          <a:chExt cx="0" cy="0"/>
        </a:xfrm>
      </p:grpSpPr>
      <p:sp>
        <p:nvSpPr>
          <p:cNvPr id="5" name="Rectangle 4"/>
          <p:cNvSpPr/>
          <p:nvPr userDrawn="1"/>
        </p:nvSpPr>
        <p:spPr>
          <a:xfrm>
            <a:off x="0" y="4545078"/>
            <a:ext cx="9144000" cy="597231"/>
          </a:xfrm>
          <a:prstGeom prst="rect">
            <a:avLst/>
          </a:prstGeom>
          <a:solidFill>
            <a:schemeClr val="tx2"/>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727075" indent="0" algn="l"/>
            <a:endParaRPr lang="en-GB" sz="1000"/>
          </a:p>
        </p:txBody>
      </p:sp>
      <p:sp>
        <p:nvSpPr>
          <p:cNvPr id="2" name="Title 1"/>
          <p:cNvSpPr>
            <a:spLocks noGrp="1"/>
          </p:cNvSpPr>
          <p:nvPr>
            <p:ph type="title"/>
          </p:nvPr>
        </p:nvSpPr>
        <p:spPr/>
        <p:txBody>
          <a:bodyPr/>
          <a:lstStyle/>
          <a:p>
            <a:r>
              <a:rPr lang="en-IE" noProof="0" dirty="0"/>
              <a:t>Click to edit Master title style</a:t>
            </a:r>
          </a:p>
        </p:txBody>
      </p:sp>
      <p:sp>
        <p:nvSpPr>
          <p:cNvPr id="8" name="Text Placeholder 5"/>
          <p:cNvSpPr>
            <a:spLocks noGrp="1"/>
          </p:cNvSpPr>
          <p:nvPr>
            <p:ph type="body" sz="quarter" idx="11"/>
          </p:nvPr>
        </p:nvSpPr>
        <p:spPr>
          <a:xfrm>
            <a:off x="828675" y="685806"/>
            <a:ext cx="7500938" cy="207169"/>
          </a:xfrm>
        </p:spPr>
        <p:txBody>
          <a:bodyPr/>
          <a:lstStyle>
            <a:lvl1pPr>
              <a:defRPr sz="2000" b="0">
                <a:solidFill>
                  <a:schemeClr val="tx1"/>
                </a:solidFill>
              </a:defRPr>
            </a:lvl1pPr>
          </a:lstStyle>
          <a:p>
            <a:pPr lvl="0"/>
            <a:r>
              <a:rPr lang="en-IE" noProof="0" dirty="0"/>
              <a:t>Click to edit Master text styles</a:t>
            </a:r>
          </a:p>
        </p:txBody>
      </p:sp>
      <p:cxnSp>
        <p:nvCxnSpPr>
          <p:cNvPr id="6" name="Straight Connector 5"/>
          <p:cNvCxnSpPr/>
          <p:nvPr userDrawn="1"/>
        </p:nvCxnSpPr>
        <p:spPr>
          <a:xfrm>
            <a:off x="0" y="1078706"/>
            <a:ext cx="9144000" cy="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sp>
        <p:nvSpPr>
          <p:cNvPr id="12" name="Text Placeholder 3"/>
          <p:cNvSpPr>
            <a:spLocks noGrp="1"/>
          </p:cNvSpPr>
          <p:nvPr>
            <p:ph type="body" sz="quarter" idx="10"/>
          </p:nvPr>
        </p:nvSpPr>
        <p:spPr>
          <a:xfrm>
            <a:off x="828675" y="1302192"/>
            <a:ext cx="7500938" cy="2891980"/>
          </a:xfrm>
        </p:spPr>
        <p:txBody>
          <a:bodyPr/>
          <a:lstStyle/>
          <a:p>
            <a:pPr lvl="0"/>
            <a:r>
              <a:rPr lang="en-IE" noProof="0" dirty="0"/>
              <a:t>Click to edit Master text styles</a:t>
            </a:r>
          </a:p>
          <a:p>
            <a:pPr lvl="1"/>
            <a:r>
              <a:rPr lang="en-IE" noProof="0" dirty="0"/>
              <a:t>Second level</a:t>
            </a:r>
          </a:p>
          <a:p>
            <a:pPr lvl="2"/>
            <a:r>
              <a:rPr lang="en-IE" noProof="0" dirty="0"/>
              <a:t>Third level</a:t>
            </a:r>
          </a:p>
          <a:p>
            <a:pPr lvl="3"/>
            <a:r>
              <a:rPr lang="en-IE" noProof="0" dirty="0"/>
              <a:t>Fourth level</a:t>
            </a:r>
          </a:p>
          <a:p>
            <a:pPr lvl="4"/>
            <a:r>
              <a:rPr lang="en-IE" noProof="0" dirty="0"/>
              <a:t>Fifth level</a:t>
            </a:r>
          </a:p>
        </p:txBody>
      </p:sp>
      <p:pic>
        <p:nvPicPr>
          <p:cNvPr id="11" name="Picture 10" descr="TCD_Whit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20478" y="4642666"/>
            <a:ext cx="1585894" cy="427482"/>
          </a:xfrm>
          <a:prstGeom prst="rect">
            <a:avLst/>
          </a:prstGeom>
        </p:spPr>
      </p:pic>
      <p:sp>
        <p:nvSpPr>
          <p:cNvPr id="10" name="Slide Number Placeholder 5">
            <a:extLst>
              <a:ext uri="{FF2B5EF4-FFF2-40B4-BE49-F238E27FC236}">
                <a16:creationId xmlns:a16="http://schemas.microsoft.com/office/drawing/2014/main" id="{61145CB8-4673-6A47-9176-F0CB307373DB}"/>
              </a:ext>
            </a:extLst>
          </p:cNvPr>
          <p:cNvSpPr>
            <a:spLocks noGrp="1"/>
          </p:cNvSpPr>
          <p:nvPr>
            <p:ph type="sldNum" sz="quarter" idx="4"/>
          </p:nvPr>
        </p:nvSpPr>
        <p:spPr>
          <a:xfrm>
            <a:off x="8039513" y="4881249"/>
            <a:ext cx="290100" cy="191861"/>
          </a:xfrm>
          <a:prstGeom prst="rect">
            <a:avLst/>
          </a:prstGeom>
        </p:spPr>
        <p:txBody>
          <a:bodyPr vert="horz" lIns="0" tIns="0" rIns="0" bIns="0" rtlCol="0" anchor="b" anchorCtr="0"/>
          <a:lstStyle>
            <a:lvl1pPr algn="r">
              <a:defRPr sz="1000">
                <a:solidFill>
                  <a:schemeClr val="bg1"/>
                </a:solidFill>
              </a:defRPr>
            </a:lvl1pPr>
          </a:lstStyle>
          <a:p>
            <a:fld id="{DDBE135E-2566-4748-853C-8A3B78F0FB00}" type="slidenum">
              <a:rPr lang="en-IE" noProof="0" smtClean="0"/>
              <a:pPr/>
              <a:t>‹#›</a:t>
            </a:fld>
            <a:endParaRPr lang="en-IE" noProof="0" dirty="0"/>
          </a:p>
        </p:txBody>
      </p:sp>
    </p:spTree>
    <p:extLst>
      <p:ext uri="{BB962C8B-B14F-4D97-AF65-F5344CB8AC3E}">
        <p14:creationId xmlns:p14="http://schemas.microsoft.com/office/powerpoint/2010/main" val="42092100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1_Title &amp; 2 Column Content 20p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noProof="0" dirty="0"/>
              <a:t>Click to edit Master title style</a:t>
            </a:r>
          </a:p>
        </p:txBody>
      </p:sp>
      <p:sp>
        <p:nvSpPr>
          <p:cNvPr id="4" name="Text Placeholder 3"/>
          <p:cNvSpPr>
            <a:spLocks noGrp="1"/>
          </p:cNvSpPr>
          <p:nvPr>
            <p:ph type="body" sz="quarter" idx="10"/>
          </p:nvPr>
        </p:nvSpPr>
        <p:spPr>
          <a:xfrm>
            <a:off x="828676" y="1410807"/>
            <a:ext cx="3933824" cy="2372524"/>
          </a:xfrm>
        </p:spPr>
        <p:txBody>
          <a:bodyPr/>
          <a:lstStyle>
            <a:lvl1pPr marL="276225" indent="-276225">
              <a:spcBef>
                <a:spcPts val="900"/>
              </a:spcBef>
              <a:buClr>
                <a:schemeClr val="tx2"/>
              </a:buClr>
              <a:buFont typeface="Arial" panose="020B0604020202020204" pitchFamily="34" charset="0"/>
              <a:buChar char="‒"/>
              <a:defRPr sz="1600" b="0"/>
            </a:lvl1pPr>
            <a:lvl2pPr marL="625475" indent="-233363">
              <a:buFont typeface="Arial" panose="020B0604020202020204" pitchFamily="34" charset="0"/>
              <a:buChar char="•"/>
              <a:defRPr sz="1600"/>
            </a:lvl2pPr>
            <a:lvl3pPr marL="912813" indent="-222250">
              <a:defRPr sz="1600"/>
            </a:lvl3pPr>
            <a:lvl4pPr marL="1128713" indent="-190500">
              <a:defRPr sz="1600"/>
            </a:lvl4pPr>
            <a:lvl5pPr marL="1439863" indent="-185738">
              <a:defRPr sz="1600"/>
            </a:lvl5pPr>
          </a:lstStyle>
          <a:p>
            <a:pPr lvl="0"/>
            <a:r>
              <a:rPr lang="en-IE" noProof="0" dirty="0"/>
              <a:t>Click to edit Master text styles</a:t>
            </a:r>
          </a:p>
          <a:p>
            <a:pPr lvl="1"/>
            <a:r>
              <a:rPr lang="en-IE" noProof="0" dirty="0"/>
              <a:t>Second level</a:t>
            </a:r>
          </a:p>
          <a:p>
            <a:pPr lvl="2"/>
            <a:r>
              <a:rPr lang="en-IE" noProof="0" dirty="0"/>
              <a:t>Third level</a:t>
            </a:r>
          </a:p>
          <a:p>
            <a:pPr lvl="3"/>
            <a:r>
              <a:rPr lang="en-IE" noProof="0" dirty="0"/>
              <a:t>Fourth level</a:t>
            </a:r>
          </a:p>
          <a:p>
            <a:pPr lvl="4"/>
            <a:r>
              <a:rPr lang="en-IE" noProof="0" dirty="0"/>
              <a:t>Fifth level</a:t>
            </a:r>
          </a:p>
        </p:txBody>
      </p:sp>
      <p:sp>
        <p:nvSpPr>
          <p:cNvPr id="8" name="Text Placeholder 5"/>
          <p:cNvSpPr>
            <a:spLocks noGrp="1"/>
          </p:cNvSpPr>
          <p:nvPr>
            <p:ph type="body" sz="quarter" idx="11"/>
          </p:nvPr>
        </p:nvSpPr>
        <p:spPr>
          <a:xfrm>
            <a:off x="828675" y="685806"/>
            <a:ext cx="7500938" cy="207169"/>
          </a:xfrm>
        </p:spPr>
        <p:txBody>
          <a:bodyPr/>
          <a:lstStyle>
            <a:lvl1pPr>
              <a:defRPr sz="2000" b="0">
                <a:solidFill>
                  <a:schemeClr val="tx1"/>
                </a:solidFill>
              </a:defRPr>
            </a:lvl1pPr>
          </a:lstStyle>
          <a:p>
            <a:pPr lvl="0"/>
            <a:r>
              <a:rPr lang="en-IE" noProof="0" dirty="0"/>
              <a:t>Click to edit Master text styles</a:t>
            </a:r>
          </a:p>
        </p:txBody>
      </p:sp>
      <p:cxnSp>
        <p:nvCxnSpPr>
          <p:cNvPr id="6" name="Straight Connector 5"/>
          <p:cNvCxnSpPr/>
          <p:nvPr userDrawn="1"/>
        </p:nvCxnSpPr>
        <p:spPr>
          <a:xfrm>
            <a:off x="0" y="1078706"/>
            <a:ext cx="9144000" cy="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sp>
        <p:nvSpPr>
          <p:cNvPr id="11" name="Text Placeholder 3"/>
          <p:cNvSpPr>
            <a:spLocks noGrp="1"/>
          </p:cNvSpPr>
          <p:nvPr>
            <p:ph type="body" sz="quarter" idx="12"/>
          </p:nvPr>
        </p:nvSpPr>
        <p:spPr>
          <a:xfrm>
            <a:off x="4914901" y="1410807"/>
            <a:ext cx="3934800" cy="2372524"/>
          </a:xfrm>
        </p:spPr>
        <p:txBody>
          <a:bodyPr/>
          <a:lstStyle>
            <a:lvl1pPr marL="276225" indent="-276225">
              <a:spcBef>
                <a:spcPts val="900"/>
              </a:spcBef>
              <a:buClr>
                <a:schemeClr val="tx2"/>
              </a:buClr>
              <a:buFont typeface="Arial" panose="020B0604020202020204" pitchFamily="34" charset="0"/>
              <a:buChar char="‒"/>
              <a:defRPr sz="1600" b="0"/>
            </a:lvl1pPr>
            <a:lvl2pPr marL="625475" indent="-233363">
              <a:buFont typeface="Arial" panose="020B0604020202020204" pitchFamily="34" charset="0"/>
              <a:buChar char="•"/>
              <a:defRPr sz="1600"/>
            </a:lvl2pPr>
            <a:lvl3pPr marL="912813" indent="-222250">
              <a:defRPr sz="1600"/>
            </a:lvl3pPr>
            <a:lvl4pPr marL="1128713" indent="-190500">
              <a:defRPr sz="1600"/>
            </a:lvl4pPr>
            <a:lvl5pPr marL="1439863" indent="-185738">
              <a:defRPr sz="1600"/>
            </a:lvl5pPr>
          </a:lstStyle>
          <a:p>
            <a:pPr lvl="0"/>
            <a:r>
              <a:rPr lang="ga-IE" dirty="0"/>
              <a:t>Click to edit Master text styles</a:t>
            </a:r>
          </a:p>
          <a:p>
            <a:pPr lvl="1"/>
            <a:r>
              <a:rPr lang="ga-IE" dirty="0"/>
              <a:t>Second level</a:t>
            </a:r>
          </a:p>
          <a:p>
            <a:pPr lvl="2"/>
            <a:r>
              <a:rPr lang="ga-IE" dirty="0"/>
              <a:t>Third level</a:t>
            </a:r>
          </a:p>
          <a:p>
            <a:pPr lvl="3"/>
            <a:r>
              <a:rPr lang="ga-IE" dirty="0"/>
              <a:t>Fourth level</a:t>
            </a:r>
          </a:p>
          <a:p>
            <a:pPr lvl="4"/>
            <a:r>
              <a:rPr lang="ga-IE" dirty="0"/>
              <a:t>Fifth level</a:t>
            </a:r>
            <a:endParaRPr lang="en-GB" dirty="0"/>
          </a:p>
        </p:txBody>
      </p:sp>
      <p:sp>
        <p:nvSpPr>
          <p:cNvPr id="13" name="Rectangle 12"/>
          <p:cNvSpPr/>
          <p:nvPr userDrawn="1"/>
        </p:nvSpPr>
        <p:spPr>
          <a:xfrm>
            <a:off x="0" y="4545078"/>
            <a:ext cx="9144000" cy="597231"/>
          </a:xfrm>
          <a:prstGeom prst="rect">
            <a:avLst/>
          </a:prstGeom>
          <a:solidFill>
            <a:schemeClr val="tx2"/>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727075" indent="0" algn="l"/>
            <a:endParaRPr lang="en-GB" sz="1000"/>
          </a:p>
        </p:txBody>
      </p:sp>
      <p:pic>
        <p:nvPicPr>
          <p:cNvPr id="9" name="Picture 8" descr="TCD_Whit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20478" y="4642666"/>
            <a:ext cx="1585894" cy="427482"/>
          </a:xfrm>
          <a:prstGeom prst="rect">
            <a:avLst/>
          </a:prstGeom>
        </p:spPr>
      </p:pic>
      <p:sp>
        <p:nvSpPr>
          <p:cNvPr id="10" name="Slide Number Placeholder 5">
            <a:extLst>
              <a:ext uri="{FF2B5EF4-FFF2-40B4-BE49-F238E27FC236}">
                <a16:creationId xmlns:a16="http://schemas.microsoft.com/office/drawing/2014/main" id="{D8D990A1-B68F-2A49-BE34-734A4A613400}"/>
              </a:ext>
            </a:extLst>
          </p:cNvPr>
          <p:cNvSpPr>
            <a:spLocks noGrp="1"/>
          </p:cNvSpPr>
          <p:nvPr>
            <p:ph type="sldNum" sz="quarter" idx="4"/>
          </p:nvPr>
        </p:nvSpPr>
        <p:spPr>
          <a:xfrm>
            <a:off x="8039513" y="4881249"/>
            <a:ext cx="290100" cy="191861"/>
          </a:xfrm>
          <a:prstGeom prst="rect">
            <a:avLst/>
          </a:prstGeom>
        </p:spPr>
        <p:txBody>
          <a:bodyPr vert="horz" lIns="0" tIns="0" rIns="0" bIns="0" rtlCol="0" anchor="b" anchorCtr="0"/>
          <a:lstStyle>
            <a:lvl1pPr algn="r">
              <a:defRPr sz="1000">
                <a:solidFill>
                  <a:schemeClr val="bg1"/>
                </a:solidFill>
              </a:defRPr>
            </a:lvl1pPr>
          </a:lstStyle>
          <a:p>
            <a:fld id="{DDBE135E-2566-4748-853C-8A3B78F0FB00}" type="slidenum">
              <a:rPr lang="en-IE" noProof="0" smtClean="0"/>
              <a:pPr/>
              <a:t>‹#›</a:t>
            </a:fld>
            <a:endParaRPr lang="en-IE" noProof="0" dirty="0"/>
          </a:p>
        </p:txBody>
      </p:sp>
    </p:spTree>
    <p:extLst>
      <p:ext uri="{BB962C8B-B14F-4D97-AF65-F5344CB8AC3E}">
        <p14:creationId xmlns:p14="http://schemas.microsoft.com/office/powerpoint/2010/main" val="2971917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le, Content &amp; Image">
    <p:spTree>
      <p:nvGrpSpPr>
        <p:cNvPr id="1" name=""/>
        <p:cNvGrpSpPr/>
        <p:nvPr/>
      </p:nvGrpSpPr>
      <p:grpSpPr>
        <a:xfrm>
          <a:off x="0" y="0"/>
          <a:ext cx="0" cy="0"/>
          <a:chOff x="0" y="0"/>
          <a:chExt cx="0" cy="0"/>
        </a:xfrm>
      </p:grpSpPr>
      <p:sp>
        <p:nvSpPr>
          <p:cNvPr id="5" name="Picture Placeholder 4"/>
          <p:cNvSpPr>
            <a:spLocks noGrp="1"/>
          </p:cNvSpPr>
          <p:nvPr>
            <p:ph type="pic" sz="quarter" idx="12" hasCustomPrompt="1"/>
          </p:nvPr>
        </p:nvSpPr>
        <p:spPr>
          <a:xfrm>
            <a:off x="4939200" y="1078712"/>
            <a:ext cx="4204800" cy="3807619"/>
          </a:xfrm>
          <a:solidFill>
            <a:schemeClr val="accent4"/>
          </a:solidFill>
        </p:spPr>
        <p:txBody>
          <a:bodyPr tIns="0" anchor="ctr" anchorCtr="0"/>
          <a:lstStyle>
            <a:lvl1pPr algn="ctr">
              <a:defRPr sz="1600" b="0">
                <a:solidFill>
                  <a:schemeClr val="accent3"/>
                </a:solidFill>
              </a:defRPr>
            </a:lvl1pPr>
          </a:lstStyle>
          <a:p>
            <a:r>
              <a:rPr lang="en-GB"/>
              <a:t>IMAGE</a:t>
            </a:r>
          </a:p>
        </p:txBody>
      </p:sp>
      <p:sp>
        <p:nvSpPr>
          <p:cNvPr id="2" name="Title 1"/>
          <p:cNvSpPr>
            <a:spLocks noGrp="1"/>
          </p:cNvSpPr>
          <p:nvPr>
            <p:ph type="title"/>
          </p:nvPr>
        </p:nvSpPr>
        <p:spPr/>
        <p:txBody>
          <a:bodyPr/>
          <a:lstStyle/>
          <a:p>
            <a:r>
              <a:rPr lang="en-IE" noProof="0" dirty="0"/>
              <a:t>Click to edit Master title style</a:t>
            </a:r>
          </a:p>
        </p:txBody>
      </p:sp>
      <p:sp>
        <p:nvSpPr>
          <p:cNvPr id="4" name="Text Placeholder 3"/>
          <p:cNvSpPr>
            <a:spLocks noGrp="1"/>
          </p:cNvSpPr>
          <p:nvPr>
            <p:ph type="body" sz="quarter" idx="10"/>
          </p:nvPr>
        </p:nvSpPr>
        <p:spPr>
          <a:xfrm>
            <a:off x="828683" y="1428750"/>
            <a:ext cx="3819525" cy="2990766"/>
          </a:xfrm>
        </p:spPr>
        <p:txBody>
          <a:bodyPr/>
          <a:lstStyle>
            <a:lvl1pPr marL="238125" indent="-238125">
              <a:spcBef>
                <a:spcPts val="850"/>
              </a:spcBef>
              <a:buClr>
                <a:schemeClr val="tx2"/>
              </a:buClr>
              <a:buFont typeface="Calibri" panose="020F0502020204030204" pitchFamily="34" charset="0"/>
              <a:buChar char="–"/>
              <a:defRPr sz="1600" b="0"/>
            </a:lvl1pPr>
            <a:lvl2pPr marL="503238" indent="-207963">
              <a:spcBef>
                <a:spcPts val="0"/>
              </a:spcBef>
              <a:spcAft>
                <a:spcPts val="567"/>
              </a:spcAft>
              <a:defRPr sz="1600" b="0"/>
            </a:lvl2pPr>
            <a:lvl3pPr>
              <a:defRPr sz="1400" b="0"/>
            </a:lvl3pPr>
            <a:lvl4pPr>
              <a:defRPr sz="1400" b="0"/>
            </a:lvl4pPr>
            <a:lvl5pPr>
              <a:defRPr sz="1400" b="0"/>
            </a:lvl5pPr>
          </a:lstStyle>
          <a:p>
            <a:pPr lvl="0"/>
            <a:r>
              <a:rPr lang="en-IE" noProof="0" dirty="0"/>
              <a:t>Click to edit Master text styles</a:t>
            </a:r>
          </a:p>
          <a:p>
            <a:pPr lvl="1"/>
            <a:r>
              <a:rPr lang="en-IE" noProof="0" dirty="0"/>
              <a:t>Second level</a:t>
            </a:r>
          </a:p>
        </p:txBody>
      </p:sp>
      <p:sp>
        <p:nvSpPr>
          <p:cNvPr id="6" name="Text Placeholder 5"/>
          <p:cNvSpPr>
            <a:spLocks noGrp="1"/>
          </p:cNvSpPr>
          <p:nvPr>
            <p:ph type="body" sz="quarter" idx="11"/>
          </p:nvPr>
        </p:nvSpPr>
        <p:spPr>
          <a:xfrm>
            <a:off x="828675" y="685806"/>
            <a:ext cx="7500938" cy="207169"/>
          </a:xfrm>
        </p:spPr>
        <p:txBody>
          <a:bodyPr/>
          <a:lstStyle>
            <a:lvl1pPr>
              <a:defRPr sz="2000" b="0">
                <a:solidFill>
                  <a:schemeClr val="tx1"/>
                </a:solidFill>
              </a:defRPr>
            </a:lvl1pPr>
          </a:lstStyle>
          <a:p>
            <a:pPr lvl="0"/>
            <a:r>
              <a:rPr lang="en-IE" noProof="0" dirty="0"/>
              <a:t>Click to edit Master text styles</a:t>
            </a:r>
          </a:p>
        </p:txBody>
      </p:sp>
      <p:sp>
        <p:nvSpPr>
          <p:cNvPr id="8" name="Rectangle 7"/>
          <p:cNvSpPr/>
          <p:nvPr userDrawn="1"/>
        </p:nvSpPr>
        <p:spPr>
          <a:xfrm>
            <a:off x="0" y="4873500"/>
            <a:ext cx="9144000" cy="270000"/>
          </a:xfrm>
          <a:prstGeom prst="rect">
            <a:avLst/>
          </a:prstGeom>
          <a:solidFill>
            <a:schemeClr val="tx2"/>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727075" indent="0" algn="l"/>
            <a:r>
              <a:rPr lang="en-GB" sz="1000" b="1" dirty="0"/>
              <a:t>Trinity College Dublin, </a:t>
            </a:r>
            <a:r>
              <a:rPr lang="en-GB" sz="1000" dirty="0"/>
              <a:t>The University of Dublin</a:t>
            </a:r>
          </a:p>
        </p:txBody>
      </p:sp>
      <p:cxnSp>
        <p:nvCxnSpPr>
          <p:cNvPr id="7" name="Straight Connector 6"/>
          <p:cNvCxnSpPr/>
          <p:nvPr userDrawn="1"/>
        </p:nvCxnSpPr>
        <p:spPr>
          <a:xfrm>
            <a:off x="0" y="1078706"/>
            <a:ext cx="9144000" cy="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sp>
        <p:nvSpPr>
          <p:cNvPr id="10" name="Slide Number Placeholder 5">
            <a:extLst>
              <a:ext uri="{FF2B5EF4-FFF2-40B4-BE49-F238E27FC236}">
                <a16:creationId xmlns:a16="http://schemas.microsoft.com/office/drawing/2014/main" id="{DA149838-4667-8C41-A6F0-AC61A4FACE90}"/>
              </a:ext>
            </a:extLst>
          </p:cNvPr>
          <p:cNvSpPr>
            <a:spLocks noGrp="1"/>
          </p:cNvSpPr>
          <p:nvPr>
            <p:ph type="sldNum" sz="quarter" idx="4"/>
          </p:nvPr>
        </p:nvSpPr>
        <p:spPr>
          <a:xfrm>
            <a:off x="8039513" y="4881249"/>
            <a:ext cx="290100" cy="191861"/>
          </a:xfrm>
          <a:prstGeom prst="rect">
            <a:avLst/>
          </a:prstGeom>
        </p:spPr>
        <p:txBody>
          <a:bodyPr vert="horz" lIns="0" tIns="0" rIns="0" bIns="0" rtlCol="0" anchor="b" anchorCtr="0"/>
          <a:lstStyle>
            <a:lvl1pPr algn="r">
              <a:defRPr sz="1000">
                <a:solidFill>
                  <a:schemeClr val="bg1"/>
                </a:solidFill>
              </a:defRPr>
            </a:lvl1pPr>
          </a:lstStyle>
          <a:p>
            <a:fld id="{DDBE135E-2566-4748-853C-8A3B78F0FB00}" type="slidenum">
              <a:rPr lang="en-IE" noProof="0" smtClean="0"/>
              <a:pPr/>
              <a:t>‹#›</a:t>
            </a:fld>
            <a:endParaRPr lang="en-IE" noProof="0" dirty="0"/>
          </a:p>
        </p:txBody>
      </p:sp>
    </p:spTree>
    <p:extLst>
      <p:ext uri="{BB962C8B-B14F-4D97-AF65-F5344CB8AC3E}">
        <p14:creationId xmlns:p14="http://schemas.microsoft.com/office/powerpoint/2010/main" val="12823683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Title &amp; Image">
    <p:spTree>
      <p:nvGrpSpPr>
        <p:cNvPr id="1" name=""/>
        <p:cNvGrpSpPr/>
        <p:nvPr/>
      </p:nvGrpSpPr>
      <p:grpSpPr>
        <a:xfrm>
          <a:off x="0" y="0"/>
          <a:ext cx="0" cy="0"/>
          <a:chOff x="0" y="0"/>
          <a:chExt cx="0" cy="0"/>
        </a:xfrm>
      </p:grpSpPr>
      <p:sp>
        <p:nvSpPr>
          <p:cNvPr id="5" name="Picture Placeholder 4"/>
          <p:cNvSpPr>
            <a:spLocks noGrp="1"/>
          </p:cNvSpPr>
          <p:nvPr>
            <p:ph type="pic" sz="quarter" idx="12" hasCustomPrompt="1"/>
          </p:nvPr>
        </p:nvSpPr>
        <p:spPr>
          <a:xfrm>
            <a:off x="0" y="1078712"/>
            <a:ext cx="9144000" cy="3807619"/>
          </a:xfrm>
          <a:solidFill>
            <a:schemeClr val="accent4"/>
          </a:solidFill>
        </p:spPr>
        <p:txBody>
          <a:bodyPr tIns="0" anchor="ctr" anchorCtr="0"/>
          <a:lstStyle>
            <a:lvl1pPr algn="ctr">
              <a:defRPr sz="1600" b="0">
                <a:solidFill>
                  <a:schemeClr val="accent3"/>
                </a:solidFill>
              </a:defRPr>
            </a:lvl1pPr>
          </a:lstStyle>
          <a:p>
            <a:r>
              <a:rPr lang="en-GB"/>
              <a:t>IMAGE</a:t>
            </a:r>
          </a:p>
        </p:txBody>
      </p:sp>
      <p:sp>
        <p:nvSpPr>
          <p:cNvPr id="2" name="Title 1"/>
          <p:cNvSpPr>
            <a:spLocks noGrp="1"/>
          </p:cNvSpPr>
          <p:nvPr>
            <p:ph type="title"/>
          </p:nvPr>
        </p:nvSpPr>
        <p:spPr/>
        <p:txBody>
          <a:bodyPr/>
          <a:lstStyle/>
          <a:p>
            <a:r>
              <a:rPr lang="en-IE" noProof="0" dirty="0"/>
              <a:t>Click to edit Master title style</a:t>
            </a:r>
          </a:p>
        </p:txBody>
      </p:sp>
      <p:sp>
        <p:nvSpPr>
          <p:cNvPr id="6" name="Text Placeholder 5"/>
          <p:cNvSpPr>
            <a:spLocks noGrp="1"/>
          </p:cNvSpPr>
          <p:nvPr>
            <p:ph type="body" sz="quarter" idx="11"/>
          </p:nvPr>
        </p:nvSpPr>
        <p:spPr>
          <a:xfrm>
            <a:off x="828675" y="685806"/>
            <a:ext cx="7500938" cy="207169"/>
          </a:xfrm>
        </p:spPr>
        <p:txBody>
          <a:bodyPr/>
          <a:lstStyle>
            <a:lvl1pPr>
              <a:defRPr sz="2000" b="0">
                <a:solidFill>
                  <a:schemeClr val="tx1"/>
                </a:solidFill>
              </a:defRPr>
            </a:lvl1pPr>
          </a:lstStyle>
          <a:p>
            <a:pPr lvl="0"/>
            <a:r>
              <a:rPr lang="en-IE" noProof="0" dirty="0"/>
              <a:t>Click to edit Master text styles</a:t>
            </a:r>
          </a:p>
        </p:txBody>
      </p:sp>
      <p:sp>
        <p:nvSpPr>
          <p:cNvPr id="8" name="Rectangle 7"/>
          <p:cNvSpPr/>
          <p:nvPr userDrawn="1"/>
        </p:nvSpPr>
        <p:spPr>
          <a:xfrm>
            <a:off x="0" y="4873500"/>
            <a:ext cx="9144000" cy="270000"/>
          </a:xfrm>
          <a:prstGeom prst="rect">
            <a:avLst/>
          </a:prstGeom>
          <a:solidFill>
            <a:schemeClr val="tx2"/>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727075" indent="0" algn="l"/>
            <a:r>
              <a:rPr lang="en-GB" sz="1000" b="1"/>
              <a:t>Trinity College Dublin, </a:t>
            </a:r>
            <a:r>
              <a:rPr lang="en-GB" sz="1000"/>
              <a:t>The University of Dublin</a:t>
            </a:r>
          </a:p>
        </p:txBody>
      </p:sp>
      <p:cxnSp>
        <p:nvCxnSpPr>
          <p:cNvPr id="7" name="Straight Connector 6"/>
          <p:cNvCxnSpPr/>
          <p:nvPr userDrawn="1"/>
        </p:nvCxnSpPr>
        <p:spPr>
          <a:xfrm>
            <a:off x="0" y="1078706"/>
            <a:ext cx="9144000" cy="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sp>
        <p:nvSpPr>
          <p:cNvPr id="9" name="Slide Number Placeholder 5">
            <a:extLst>
              <a:ext uri="{FF2B5EF4-FFF2-40B4-BE49-F238E27FC236}">
                <a16:creationId xmlns:a16="http://schemas.microsoft.com/office/drawing/2014/main" id="{E250068A-6AF5-9545-B42A-0DF4DC426CED}"/>
              </a:ext>
            </a:extLst>
          </p:cNvPr>
          <p:cNvSpPr>
            <a:spLocks noGrp="1"/>
          </p:cNvSpPr>
          <p:nvPr>
            <p:ph type="sldNum" sz="quarter" idx="4"/>
          </p:nvPr>
        </p:nvSpPr>
        <p:spPr>
          <a:xfrm>
            <a:off x="8039513" y="4881249"/>
            <a:ext cx="290100" cy="191861"/>
          </a:xfrm>
          <a:prstGeom prst="rect">
            <a:avLst/>
          </a:prstGeom>
        </p:spPr>
        <p:txBody>
          <a:bodyPr vert="horz" lIns="0" tIns="0" rIns="0" bIns="0" rtlCol="0" anchor="b" anchorCtr="0"/>
          <a:lstStyle>
            <a:lvl1pPr algn="r">
              <a:defRPr sz="1000">
                <a:solidFill>
                  <a:schemeClr val="bg1"/>
                </a:solidFill>
              </a:defRPr>
            </a:lvl1pPr>
          </a:lstStyle>
          <a:p>
            <a:fld id="{DDBE135E-2566-4748-853C-8A3B78F0FB00}" type="slidenum">
              <a:rPr lang="en-IE" noProof="0" smtClean="0"/>
              <a:pPr/>
              <a:t>‹#›</a:t>
            </a:fld>
            <a:endParaRPr lang="en-IE" noProof="0" dirty="0"/>
          </a:p>
        </p:txBody>
      </p:sp>
    </p:spTree>
    <p:extLst>
      <p:ext uri="{BB962C8B-B14F-4D97-AF65-F5344CB8AC3E}">
        <p14:creationId xmlns:p14="http://schemas.microsoft.com/office/powerpoint/2010/main" val="31386179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hank You">
    <p:bg>
      <p:bgPr>
        <a:solidFill>
          <a:schemeClr val="tx2"/>
        </a:solidFill>
        <a:effectLst/>
      </p:bgPr>
    </p:bg>
    <p:spTree>
      <p:nvGrpSpPr>
        <p:cNvPr id="1" name=""/>
        <p:cNvGrpSpPr/>
        <p:nvPr/>
      </p:nvGrpSpPr>
      <p:grpSpPr>
        <a:xfrm>
          <a:off x="0" y="0"/>
          <a:ext cx="0" cy="0"/>
          <a:chOff x="0" y="0"/>
          <a:chExt cx="0" cy="0"/>
        </a:xfrm>
      </p:grpSpPr>
      <p:pic>
        <p:nvPicPr>
          <p:cNvPr id="3" name="Graphic 2">
            <a:extLst>
              <a:ext uri="{FF2B5EF4-FFF2-40B4-BE49-F238E27FC236}">
                <a16:creationId xmlns:a16="http://schemas.microsoft.com/office/drawing/2014/main" id="{8849E72E-C733-74BC-F8B2-07B1C554E0AE}"/>
              </a:ext>
              <a:ext uri="{C183D7F6-B498-43B3-948B-1728B52AA6E4}">
                <adec:decorative xmlns:adec="http://schemas.microsoft.com/office/drawing/2017/decorative" val="1"/>
              </a:ext>
            </a:extLst>
          </p:cNvPr>
          <p:cNvPicPr>
            <a:picLocks noChangeAspect="1"/>
          </p:cNvPicPr>
          <p:nvPr userDrawn="1"/>
        </p:nvPicPr>
        <p:blipFill>
          <a:blip r:embed="rId2">
            <a:alphaModFix amt="36000"/>
            <a:extLst>
              <a:ext uri="{96DAC541-7B7A-43D3-8B79-37D633B846F1}">
                <asvg:svgBlip xmlns:asvg="http://schemas.microsoft.com/office/drawing/2016/SVG/main" r:embed="rId3"/>
              </a:ext>
            </a:extLst>
          </a:blip>
          <a:srcRect l="-1407" t="3474" r="80408" b="-2060"/>
          <a:stretch/>
        </p:blipFill>
        <p:spPr>
          <a:xfrm>
            <a:off x="5018567" y="1"/>
            <a:ext cx="4125433" cy="5143500"/>
          </a:xfrm>
          <a:prstGeom prst="rect">
            <a:avLst/>
          </a:prstGeom>
        </p:spPr>
      </p:pic>
      <p:sp>
        <p:nvSpPr>
          <p:cNvPr id="2" name="Title 1"/>
          <p:cNvSpPr>
            <a:spLocks noGrp="1"/>
          </p:cNvSpPr>
          <p:nvPr>
            <p:ph type="ctrTitle"/>
          </p:nvPr>
        </p:nvSpPr>
        <p:spPr>
          <a:xfrm>
            <a:off x="828686" y="2786400"/>
            <a:ext cx="7500939" cy="416138"/>
          </a:xfrm>
        </p:spPr>
        <p:txBody>
          <a:bodyPr/>
          <a:lstStyle>
            <a:lvl1pPr algn="l">
              <a:defRPr sz="4200">
                <a:solidFill>
                  <a:schemeClr val="bg1"/>
                </a:solidFill>
              </a:defRPr>
            </a:lvl1pPr>
          </a:lstStyle>
          <a:p>
            <a:r>
              <a:rPr lang="en-IE" noProof="0"/>
              <a:t>Click to edit Master title style</a:t>
            </a:r>
          </a:p>
        </p:txBody>
      </p:sp>
      <p:pic>
        <p:nvPicPr>
          <p:cNvPr id="5" name="Picture 4" descr="Trinity College Dublin Logo"/>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20477" y="381655"/>
            <a:ext cx="3039743" cy="819370"/>
          </a:xfrm>
          <a:prstGeom prst="rect">
            <a:avLst/>
          </a:prstGeom>
        </p:spPr>
      </p:pic>
    </p:spTree>
    <p:extLst>
      <p:ext uri="{BB962C8B-B14F-4D97-AF65-F5344CB8AC3E}">
        <p14:creationId xmlns:p14="http://schemas.microsoft.com/office/powerpoint/2010/main" val="5477896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noProof="0"/>
              <a:t>Click to edit Master title style</a:t>
            </a:r>
          </a:p>
        </p:txBody>
      </p:sp>
      <p:sp>
        <p:nvSpPr>
          <p:cNvPr id="3" name="Slide Number Placeholder 5">
            <a:extLst>
              <a:ext uri="{FF2B5EF4-FFF2-40B4-BE49-F238E27FC236}">
                <a16:creationId xmlns:a16="http://schemas.microsoft.com/office/drawing/2014/main" id="{F01D4001-B407-4A4F-9142-F1AD168EA386}"/>
              </a:ext>
            </a:extLst>
          </p:cNvPr>
          <p:cNvSpPr>
            <a:spLocks noGrp="1"/>
          </p:cNvSpPr>
          <p:nvPr>
            <p:ph type="sldNum" sz="quarter" idx="4"/>
          </p:nvPr>
        </p:nvSpPr>
        <p:spPr>
          <a:xfrm>
            <a:off x="8039513" y="4881249"/>
            <a:ext cx="290100" cy="191861"/>
          </a:xfrm>
          <a:prstGeom prst="rect">
            <a:avLst/>
          </a:prstGeom>
        </p:spPr>
        <p:txBody>
          <a:bodyPr vert="horz" lIns="0" tIns="0" rIns="0" bIns="0" rtlCol="0" anchor="b" anchorCtr="0"/>
          <a:lstStyle>
            <a:lvl1pPr algn="r">
              <a:defRPr sz="1000">
                <a:solidFill>
                  <a:schemeClr val="bg1"/>
                </a:solidFill>
              </a:defRPr>
            </a:lvl1pPr>
          </a:lstStyle>
          <a:p>
            <a:fld id="{DDBE135E-2566-4748-853C-8A3B78F0FB00}" type="slidenum">
              <a:rPr lang="en-IE" noProof="0" smtClean="0"/>
              <a:pPr/>
              <a:t>‹#›</a:t>
            </a:fld>
            <a:endParaRPr lang="en-IE" noProof="0" dirty="0"/>
          </a:p>
        </p:txBody>
      </p:sp>
    </p:spTree>
    <p:extLst>
      <p:ext uri="{BB962C8B-B14F-4D97-AF65-F5344CB8AC3E}">
        <p14:creationId xmlns:p14="http://schemas.microsoft.com/office/powerpoint/2010/main" val="7577435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28686" y="270000"/>
            <a:ext cx="7500939" cy="421200"/>
          </a:xfrm>
          <a:prstGeom prst="rect">
            <a:avLst/>
          </a:prstGeom>
        </p:spPr>
        <p:txBody>
          <a:bodyPr vert="horz" lIns="0" tIns="0" rIns="0" bIns="0" rtlCol="0" anchor="b" anchorCtr="0">
            <a:noAutofit/>
          </a:bodyPr>
          <a:lstStyle/>
          <a:p>
            <a:r>
              <a:rPr lang="en-IE" noProof="0"/>
              <a:t>Click to edit Master title style</a:t>
            </a:r>
          </a:p>
        </p:txBody>
      </p:sp>
      <p:sp>
        <p:nvSpPr>
          <p:cNvPr id="3" name="Text Placeholder 2"/>
          <p:cNvSpPr>
            <a:spLocks noGrp="1"/>
          </p:cNvSpPr>
          <p:nvPr>
            <p:ph type="body" idx="1"/>
          </p:nvPr>
        </p:nvSpPr>
        <p:spPr>
          <a:xfrm>
            <a:off x="828675" y="1303403"/>
            <a:ext cx="7500938" cy="3072600"/>
          </a:xfrm>
          <a:prstGeom prst="rect">
            <a:avLst/>
          </a:prstGeom>
        </p:spPr>
        <p:txBody>
          <a:bodyPr vert="horz" lIns="0" tIns="0" rIns="0" bIns="0" rtlCol="0">
            <a:noAutofit/>
          </a:bodyPr>
          <a:lstStyle/>
          <a:p>
            <a:pPr lvl="0"/>
            <a:r>
              <a:rPr lang="en-IE" noProof="0" dirty="0"/>
              <a:t>Click to edit Master text styles</a:t>
            </a:r>
          </a:p>
          <a:p>
            <a:pPr lvl="1"/>
            <a:r>
              <a:rPr lang="en-IE" noProof="0" dirty="0"/>
              <a:t>Second level</a:t>
            </a:r>
          </a:p>
          <a:p>
            <a:pPr lvl="2"/>
            <a:r>
              <a:rPr lang="en-IE" noProof="0" dirty="0"/>
              <a:t>Third level</a:t>
            </a:r>
          </a:p>
          <a:p>
            <a:pPr lvl="3"/>
            <a:r>
              <a:rPr lang="en-IE" noProof="0" dirty="0"/>
              <a:t>Fourth level</a:t>
            </a:r>
          </a:p>
          <a:p>
            <a:pPr lvl="4"/>
            <a:r>
              <a:rPr lang="en-IE" noProof="0" dirty="0"/>
              <a:t>Fifth level</a:t>
            </a:r>
          </a:p>
        </p:txBody>
      </p:sp>
      <p:sp>
        <p:nvSpPr>
          <p:cNvPr id="11" name="Rectangle 10"/>
          <p:cNvSpPr/>
          <p:nvPr/>
        </p:nvSpPr>
        <p:spPr>
          <a:xfrm>
            <a:off x="0" y="4873500"/>
            <a:ext cx="9144000" cy="270000"/>
          </a:xfrm>
          <a:prstGeom prst="rect">
            <a:avLst/>
          </a:prstGeom>
          <a:solidFill>
            <a:schemeClr val="tx2"/>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727075" indent="0" algn="l"/>
            <a:r>
              <a:rPr lang="en-GB" sz="1000" b="1" dirty="0"/>
              <a:t>Trinity College Dublin, </a:t>
            </a:r>
            <a:r>
              <a:rPr lang="en-GB" sz="1000" dirty="0"/>
              <a:t>The University of Dublin</a:t>
            </a:r>
          </a:p>
        </p:txBody>
      </p:sp>
      <p:cxnSp>
        <p:nvCxnSpPr>
          <p:cNvPr id="6" name="Straight Connector 5"/>
          <p:cNvCxnSpPr/>
          <p:nvPr/>
        </p:nvCxnSpPr>
        <p:spPr>
          <a:xfrm>
            <a:off x="0" y="1078706"/>
            <a:ext cx="9144000" cy="0"/>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
        <p:nvSpPr>
          <p:cNvPr id="7" name="Slide Number Placeholder 5">
            <a:extLst>
              <a:ext uri="{FF2B5EF4-FFF2-40B4-BE49-F238E27FC236}">
                <a16:creationId xmlns:a16="http://schemas.microsoft.com/office/drawing/2014/main" id="{3125E529-5F0B-4D4A-84B9-75C65BFBAABD}"/>
              </a:ext>
            </a:extLst>
          </p:cNvPr>
          <p:cNvSpPr>
            <a:spLocks noGrp="1"/>
          </p:cNvSpPr>
          <p:nvPr>
            <p:ph type="sldNum" sz="quarter" idx="4"/>
          </p:nvPr>
        </p:nvSpPr>
        <p:spPr>
          <a:xfrm>
            <a:off x="8039513" y="4881249"/>
            <a:ext cx="290100" cy="191861"/>
          </a:xfrm>
          <a:prstGeom prst="rect">
            <a:avLst/>
          </a:prstGeom>
        </p:spPr>
        <p:txBody>
          <a:bodyPr vert="horz" lIns="0" tIns="0" rIns="0" bIns="0" rtlCol="0" anchor="b" anchorCtr="0"/>
          <a:lstStyle>
            <a:lvl1pPr algn="r">
              <a:defRPr sz="1000">
                <a:solidFill>
                  <a:schemeClr val="bg1"/>
                </a:solidFill>
              </a:defRPr>
            </a:lvl1pPr>
          </a:lstStyle>
          <a:p>
            <a:fld id="{DDBE135E-2566-4748-853C-8A3B78F0FB00}" type="slidenum">
              <a:rPr lang="en-IE" noProof="0" smtClean="0"/>
              <a:pPr/>
              <a:t>‹#›</a:t>
            </a:fld>
            <a:endParaRPr lang="en-IE" noProof="0" dirty="0"/>
          </a:p>
        </p:txBody>
      </p:sp>
    </p:spTree>
    <p:extLst>
      <p:ext uri="{BB962C8B-B14F-4D97-AF65-F5344CB8AC3E}">
        <p14:creationId xmlns:p14="http://schemas.microsoft.com/office/powerpoint/2010/main" val="1071066575"/>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60" r:id="rId3"/>
    <p:sldLayoutId id="2147483661" r:id="rId4"/>
    <p:sldLayoutId id="2147483657" r:id="rId5"/>
    <p:sldLayoutId id="2147483658" r:id="rId6"/>
    <p:sldLayoutId id="2147483659" r:id="rId7"/>
    <p:sldLayoutId id="2147483654" r:id="rId8"/>
  </p:sldLayoutIdLst>
  <p:hf hdr="0" dt="0"/>
  <p:txStyles>
    <p:titleStyle>
      <a:lvl1pPr algn="l" defTabSz="914400" rtl="0" eaLnBrk="1" latinLnBrk="0" hangingPunct="1">
        <a:spcBef>
          <a:spcPct val="0"/>
        </a:spcBef>
        <a:buNone/>
        <a:defRPr sz="2600" b="1" kern="1200">
          <a:solidFill>
            <a:schemeClr val="tx1"/>
          </a:solidFill>
          <a:latin typeface="+mj-lt"/>
          <a:ea typeface="+mj-ea"/>
          <a:cs typeface="+mj-cs"/>
        </a:defRPr>
      </a:lvl1pPr>
    </p:titleStyle>
    <p:bodyStyle>
      <a:lvl1pPr marL="0" indent="0" algn="l" defTabSz="914400" rtl="0" eaLnBrk="1" latinLnBrk="0" hangingPunct="1">
        <a:spcBef>
          <a:spcPts val="1417"/>
        </a:spcBef>
        <a:buFont typeface="Arial" pitchFamily="34" charset="0"/>
        <a:buNone/>
        <a:defRPr sz="2000" b="1" kern="1200">
          <a:solidFill>
            <a:schemeClr val="tx1"/>
          </a:solidFill>
          <a:latin typeface="+mn-lt"/>
          <a:ea typeface="+mn-ea"/>
          <a:cs typeface="+mn-cs"/>
        </a:defRPr>
      </a:lvl1pPr>
      <a:lvl2pPr marL="317500" indent="-317500" algn="l" defTabSz="914400" rtl="0" eaLnBrk="1" latinLnBrk="0" hangingPunct="1">
        <a:spcBef>
          <a:spcPts val="1134"/>
        </a:spcBef>
        <a:buClr>
          <a:schemeClr val="tx2"/>
        </a:buClr>
        <a:buFont typeface="Arial" pitchFamily="34" charset="0"/>
        <a:buChar char="–"/>
        <a:defRPr sz="2000" kern="1200">
          <a:solidFill>
            <a:schemeClr val="tx1"/>
          </a:solidFill>
          <a:latin typeface="+mn-lt"/>
          <a:ea typeface="+mn-ea"/>
          <a:cs typeface="+mn-cs"/>
        </a:defRPr>
      </a:lvl2pPr>
      <a:lvl3pPr marL="568325" indent="-222250" algn="l" defTabSz="914400" rtl="0" eaLnBrk="1" latinLnBrk="0" hangingPunct="1">
        <a:spcBef>
          <a:spcPts val="1134"/>
        </a:spcBef>
        <a:buClr>
          <a:schemeClr val="tx2"/>
        </a:buClr>
        <a:buFont typeface="Arial" pitchFamily="34" charset="0"/>
        <a:buChar char="•"/>
        <a:defRPr sz="2000" kern="1200">
          <a:solidFill>
            <a:schemeClr val="tx1"/>
          </a:solidFill>
          <a:latin typeface="+mn-lt"/>
          <a:ea typeface="+mn-ea"/>
          <a:cs typeface="+mn-cs"/>
        </a:defRPr>
      </a:lvl3pPr>
      <a:lvl4pPr marL="784225" indent="-201613" algn="l" defTabSz="914400" rtl="0" eaLnBrk="1" latinLnBrk="0" hangingPunct="1">
        <a:spcBef>
          <a:spcPts val="1134"/>
        </a:spcBef>
        <a:buClr>
          <a:schemeClr val="tx2"/>
        </a:buClr>
        <a:buFont typeface="Minion Pro" pitchFamily="18" charset="0"/>
        <a:buChar char="‒"/>
        <a:defRPr sz="2000" kern="1200">
          <a:solidFill>
            <a:schemeClr val="tx1"/>
          </a:solidFill>
          <a:latin typeface="+mn-lt"/>
          <a:ea typeface="+mn-ea"/>
          <a:cs typeface="+mn-cs"/>
        </a:defRPr>
      </a:lvl4pPr>
      <a:lvl5pPr marL="1000125" indent="-185738" algn="l" defTabSz="914400" rtl="0" eaLnBrk="1" latinLnBrk="0" hangingPunct="1">
        <a:spcBef>
          <a:spcPts val="1134"/>
        </a:spcBef>
        <a:buClr>
          <a:schemeClr val="tx2"/>
        </a:buClr>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E" noProof="0" dirty="0"/>
              <a:t>Title — Calibri Bold 26pt</a:t>
            </a:r>
          </a:p>
        </p:txBody>
      </p:sp>
      <p:sp>
        <p:nvSpPr>
          <p:cNvPr id="3" name="Subtitle 2"/>
          <p:cNvSpPr>
            <a:spLocks noGrp="1"/>
          </p:cNvSpPr>
          <p:nvPr>
            <p:ph type="subTitle" idx="1"/>
          </p:nvPr>
        </p:nvSpPr>
        <p:spPr/>
        <p:txBody>
          <a:bodyPr/>
          <a:lstStyle/>
          <a:p>
            <a:r>
              <a:rPr lang="en-IE" noProof="0" dirty="0"/>
              <a:t>Subtitle — Calibri Regular 20pt</a:t>
            </a:r>
          </a:p>
        </p:txBody>
      </p:sp>
      <p:sp>
        <p:nvSpPr>
          <p:cNvPr id="6" name="Text Placeholder 5"/>
          <p:cNvSpPr>
            <a:spLocks noGrp="1"/>
          </p:cNvSpPr>
          <p:nvPr>
            <p:ph type="body" sz="quarter" idx="10"/>
          </p:nvPr>
        </p:nvSpPr>
        <p:spPr>
          <a:xfrm>
            <a:off x="828688" y="3952068"/>
            <a:ext cx="4679325" cy="836909"/>
          </a:xfrm>
        </p:spPr>
        <p:txBody>
          <a:bodyPr anchor="b"/>
          <a:lstStyle/>
          <a:p>
            <a:r>
              <a:rPr lang="en-IE" sz="1600" noProof="0" dirty="0"/>
              <a:t>Presenter/s Name — Calibri Bold 14pt</a:t>
            </a:r>
          </a:p>
          <a:p>
            <a:pPr lvl="1"/>
            <a:r>
              <a:rPr lang="en-IE" sz="1600" noProof="0" dirty="0"/>
              <a:t>Title — Calibri Regular 14pt</a:t>
            </a:r>
          </a:p>
          <a:p>
            <a:pPr lvl="2"/>
            <a:r>
              <a:rPr lang="en-IE" sz="1600" noProof="0" dirty="0"/>
              <a:t>Date 00/00/00</a:t>
            </a:r>
          </a:p>
        </p:txBody>
      </p:sp>
    </p:spTree>
    <p:extLst>
      <p:ext uri="{BB962C8B-B14F-4D97-AF65-F5344CB8AC3E}">
        <p14:creationId xmlns:p14="http://schemas.microsoft.com/office/powerpoint/2010/main" val="17727920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DD42B6-1659-3643-E49B-E48E23C6B5BE}"/>
            </a:ext>
          </a:extLst>
        </p:cNvPr>
        <p:cNvGrpSpPr/>
        <p:nvPr/>
      </p:nvGrpSpPr>
      <p:grpSpPr>
        <a:xfrm>
          <a:off x="0" y="0"/>
          <a:ext cx="0" cy="0"/>
          <a:chOff x="0" y="0"/>
          <a:chExt cx="0" cy="0"/>
        </a:xfrm>
      </p:grpSpPr>
      <p:sp>
        <p:nvSpPr>
          <p:cNvPr id="16" name="Title 15">
            <a:extLst>
              <a:ext uri="{FF2B5EF4-FFF2-40B4-BE49-F238E27FC236}">
                <a16:creationId xmlns:a16="http://schemas.microsoft.com/office/drawing/2014/main" id="{1F9F0E20-0354-DF78-9700-0D494CEF57C6}"/>
              </a:ext>
              <a:ext uri="{C183D7F6-B498-43B3-948B-1728B52AA6E4}">
                <adec:decorative xmlns:adec="http://schemas.microsoft.com/office/drawing/2017/decorative" val="1"/>
              </a:ext>
            </a:extLst>
          </p:cNvPr>
          <p:cNvSpPr>
            <a:spLocks noGrp="1"/>
          </p:cNvSpPr>
          <p:nvPr>
            <p:ph type="title"/>
          </p:nvPr>
        </p:nvSpPr>
        <p:spPr/>
        <p:txBody>
          <a:bodyPr/>
          <a:lstStyle/>
          <a:p>
            <a:r>
              <a:rPr lang="en-IE" noProof="0" dirty="0"/>
              <a:t>Accessibility Instructions</a:t>
            </a:r>
            <a:endParaRPr lang="en-IE" dirty="0"/>
          </a:p>
        </p:txBody>
      </p:sp>
      <p:sp>
        <p:nvSpPr>
          <p:cNvPr id="3" name="Text Placeholder 2">
            <a:extLst>
              <a:ext uri="{FF2B5EF4-FFF2-40B4-BE49-F238E27FC236}">
                <a16:creationId xmlns:a16="http://schemas.microsoft.com/office/drawing/2014/main" id="{C3CF75BA-40BB-69E1-9285-3EC2F76600BA}"/>
              </a:ext>
              <a:ext uri="{C183D7F6-B498-43B3-948B-1728B52AA6E4}">
                <adec:decorative xmlns:adec="http://schemas.microsoft.com/office/drawing/2017/decorative" val="1"/>
              </a:ext>
            </a:extLst>
          </p:cNvPr>
          <p:cNvSpPr>
            <a:spLocks noGrp="1"/>
          </p:cNvSpPr>
          <p:nvPr>
            <p:ph type="body" sz="quarter" idx="11"/>
          </p:nvPr>
        </p:nvSpPr>
        <p:spPr/>
        <p:txBody>
          <a:bodyPr/>
          <a:lstStyle/>
          <a:p>
            <a:r>
              <a:rPr lang="en-IE" noProof="0" dirty="0"/>
              <a:t>Accessibility Checker</a:t>
            </a:r>
          </a:p>
        </p:txBody>
      </p:sp>
      <p:sp>
        <p:nvSpPr>
          <p:cNvPr id="17" name="Text Placeholder 16">
            <a:extLst>
              <a:ext uri="{FF2B5EF4-FFF2-40B4-BE49-F238E27FC236}">
                <a16:creationId xmlns:a16="http://schemas.microsoft.com/office/drawing/2014/main" id="{61FE2089-9A92-96DB-62F5-99F75F1FB1B2}"/>
              </a:ext>
            </a:extLst>
          </p:cNvPr>
          <p:cNvSpPr>
            <a:spLocks noGrp="1"/>
          </p:cNvSpPr>
          <p:nvPr>
            <p:ph type="body" sz="quarter" idx="10"/>
          </p:nvPr>
        </p:nvSpPr>
        <p:spPr/>
        <p:txBody>
          <a:bodyPr/>
          <a:lstStyle/>
          <a:p>
            <a:pPr marL="0" indent="0">
              <a:buNone/>
            </a:pPr>
            <a:r>
              <a:rPr lang="en-IE" b="1" noProof="0" dirty="0"/>
              <a:t>Alt Text</a:t>
            </a:r>
          </a:p>
          <a:p>
            <a:r>
              <a:rPr lang="en-IE" sz="1600" noProof="0" dirty="0"/>
              <a:t>Alternative text helps people who can’t see the screen to understand what’s important in images and other visuals. Include alternative text with all visual elements, such as images, diagrams or icons.</a:t>
            </a:r>
          </a:p>
          <a:p>
            <a:r>
              <a:rPr lang="en-IE" sz="1600" noProof="0" dirty="0"/>
              <a:t>Right-click an object and select </a:t>
            </a:r>
            <a:r>
              <a:rPr lang="en-IE" sz="1600" i="1" noProof="0" dirty="0"/>
              <a:t>Edit Alt Text </a:t>
            </a:r>
            <a:r>
              <a:rPr lang="en-IE" sz="1600" noProof="0" dirty="0"/>
              <a:t>and enter your text in the box provided or mark the object as decorative if applicable.</a:t>
            </a:r>
          </a:p>
        </p:txBody>
      </p:sp>
      <p:sp>
        <p:nvSpPr>
          <p:cNvPr id="2" name="Text Placeholder 1">
            <a:extLst>
              <a:ext uri="{FF2B5EF4-FFF2-40B4-BE49-F238E27FC236}">
                <a16:creationId xmlns:a16="http://schemas.microsoft.com/office/drawing/2014/main" id="{D15016E8-2DAB-6D07-5C80-BA12383F9F2D}"/>
              </a:ext>
            </a:extLst>
          </p:cNvPr>
          <p:cNvSpPr>
            <a:spLocks noGrp="1"/>
          </p:cNvSpPr>
          <p:nvPr>
            <p:ph type="body" sz="quarter" idx="12"/>
          </p:nvPr>
        </p:nvSpPr>
        <p:spPr/>
        <p:txBody>
          <a:bodyPr/>
          <a:lstStyle/>
          <a:p>
            <a:pPr marL="0" indent="0">
              <a:buNone/>
            </a:pPr>
            <a:r>
              <a:rPr lang="en-IE" sz="1600" b="1" noProof="0" dirty="0"/>
              <a:t>Tables</a:t>
            </a:r>
          </a:p>
          <a:p>
            <a:r>
              <a:rPr lang="en-IE" sz="1600" noProof="0" dirty="0"/>
              <a:t>Identify table headers by checking the </a:t>
            </a:r>
            <a:r>
              <a:rPr lang="en-IE" sz="1600" i="1" noProof="0" dirty="0"/>
              <a:t>Header Row </a:t>
            </a:r>
            <a:r>
              <a:rPr lang="en-IE" sz="1600" noProof="0" dirty="0"/>
              <a:t>box in the </a:t>
            </a:r>
            <a:r>
              <a:rPr lang="en-IE" sz="1600" i="1" noProof="0" dirty="0"/>
              <a:t>Table Design</a:t>
            </a:r>
            <a:r>
              <a:rPr lang="en-IE" sz="1600" noProof="0" dirty="0"/>
              <a:t> ribbon. </a:t>
            </a:r>
          </a:p>
          <a:p>
            <a:pPr marL="0" indent="0">
              <a:buNone/>
            </a:pPr>
            <a:r>
              <a:rPr lang="en-IE" sz="1600" b="1" noProof="0" dirty="0"/>
              <a:t>Document Title</a:t>
            </a:r>
          </a:p>
          <a:p>
            <a:r>
              <a:rPr lang="en-IE" sz="1600" noProof="0" dirty="0"/>
              <a:t>Make sure to add a document title. You will find this in the </a:t>
            </a:r>
            <a:r>
              <a:rPr lang="en-IE" sz="1600" i="1" noProof="0" dirty="0"/>
              <a:t>Summary</a:t>
            </a:r>
            <a:r>
              <a:rPr lang="en-IE" sz="1600" noProof="0" dirty="0"/>
              <a:t> section of the </a:t>
            </a:r>
            <a:r>
              <a:rPr lang="en-IE" sz="1600" i="1" noProof="0" dirty="0"/>
              <a:t>Properties</a:t>
            </a:r>
            <a:r>
              <a:rPr lang="en-IE" sz="1600" noProof="0" dirty="0"/>
              <a:t> menu.</a:t>
            </a:r>
          </a:p>
        </p:txBody>
      </p:sp>
      <p:sp>
        <p:nvSpPr>
          <p:cNvPr id="4" name="Slide Number Placeholder 3">
            <a:extLst>
              <a:ext uri="{FF2B5EF4-FFF2-40B4-BE49-F238E27FC236}">
                <a16:creationId xmlns:a16="http://schemas.microsoft.com/office/drawing/2014/main" id="{BD0E3A67-4996-EDED-BCDA-700E4B643B4A}"/>
              </a:ext>
              <a:ext uri="{C183D7F6-B498-43B3-948B-1728B52AA6E4}">
                <adec:decorative xmlns:adec="http://schemas.microsoft.com/office/drawing/2017/decorative" val="1"/>
              </a:ext>
            </a:extLst>
          </p:cNvPr>
          <p:cNvSpPr>
            <a:spLocks noGrp="1"/>
          </p:cNvSpPr>
          <p:nvPr>
            <p:ph type="sldNum" sz="quarter" idx="4"/>
          </p:nvPr>
        </p:nvSpPr>
        <p:spPr/>
        <p:txBody>
          <a:bodyPr/>
          <a:lstStyle/>
          <a:p>
            <a:fld id="{DDBE135E-2566-4748-853C-8A3B78F0FB00}" type="slidenum">
              <a:rPr lang="en-IE" smtClean="0"/>
              <a:pPr/>
              <a:t>10</a:t>
            </a:fld>
            <a:endParaRPr lang="en-IE" dirty="0"/>
          </a:p>
        </p:txBody>
      </p:sp>
    </p:spTree>
    <p:extLst>
      <p:ext uri="{BB962C8B-B14F-4D97-AF65-F5344CB8AC3E}">
        <p14:creationId xmlns:p14="http://schemas.microsoft.com/office/powerpoint/2010/main" val="22966803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995355-C872-8C63-A010-C302204C4F49}"/>
            </a:ext>
          </a:extLst>
        </p:cNvPr>
        <p:cNvGrpSpPr/>
        <p:nvPr/>
      </p:nvGrpSpPr>
      <p:grpSpPr>
        <a:xfrm>
          <a:off x="0" y="0"/>
          <a:ext cx="0" cy="0"/>
          <a:chOff x="0" y="0"/>
          <a:chExt cx="0" cy="0"/>
        </a:xfrm>
      </p:grpSpPr>
      <p:sp>
        <p:nvSpPr>
          <p:cNvPr id="16" name="Title 15">
            <a:extLst>
              <a:ext uri="{FF2B5EF4-FFF2-40B4-BE49-F238E27FC236}">
                <a16:creationId xmlns:a16="http://schemas.microsoft.com/office/drawing/2014/main" id="{14FE4E2F-92F9-726B-F73D-A938675A3789}"/>
              </a:ext>
              <a:ext uri="{C183D7F6-B498-43B3-948B-1728B52AA6E4}">
                <adec:decorative xmlns:adec="http://schemas.microsoft.com/office/drawing/2017/decorative" val="1"/>
              </a:ext>
            </a:extLst>
          </p:cNvPr>
          <p:cNvSpPr>
            <a:spLocks noGrp="1"/>
          </p:cNvSpPr>
          <p:nvPr>
            <p:ph type="title"/>
          </p:nvPr>
        </p:nvSpPr>
        <p:spPr/>
        <p:txBody>
          <a:bodyPr/>
          <a:lstStyle/>
          <a:p>
            <a:r>
              <a:rPr lang="en-IE" noProof="0" dirty="0"/>
              <a:t>Accessibility Instructions</a:t>
            </a:r>
            <a:endParaRPr lang="en-IE" dirty="0"/>
          </a:p>
        </p:txBody>
      </p:sp>
      <p:sp>
        <p:nvSpPr>
          <p:cNvPr id="3" name="Text Placeholder 2">
            <a:extLst>
              <a:ext uri="{FF2B5EF4-FFF2-40B4-BE49-F238E27FC236}">
                <a16:creationId xmlns:a16="http://schemas.microsoft.com/office/drawing/2014/main" id="{AD94FB6E-9FAC-46EA-3AFF-F3A5C3BF575E}"/>
              </a:ext>
              <a:ext uri="{C183D7F6-B498-43B3-948B-1728B52AA6E4}">
                <adec:decorative xmlns:adec="http://schemas.microsoft.com/office/drawing/2017/decorative" val="1"/>
              </a:ext>
            </a:extLst>
          </p:cNvPr>
          <p:cNvSpPr>
            <a:spLocks noGrp="1"/>
          </p:cNvSpPr>
          <p:nvPr>
            <p:ph type="body" sz="quarter" idx="11"/>
          </p:nvPr>
        </p:nvSpPr>
        <p:spPr/>
        <p:txBody>
          <a:bodyPr/>
          <a:lstStyle/>
          <a:p>
            <a:r>
              <a:rPr lang="en-IE" noProof="0" dirty="0"/>
              <a:t>Accessibility Checker</a:t>
            </a:r>
          </a:p>
        </p:txBody>
      </p:sp>
      <p:sp>
        <p:nvSpPr>
          <p:cNvPr id="17" name="Text Placeholder 16">
            <a:extLst>
              <a:ext uri="{FF2B5EF4-FFF2-40B4-BE49-F238E27FC236}">
                <a16:creationId xmlns:a16="http://schemas.microsoft.com/office/drawing/2014/main" id="{4CD552FD-5AD7-7333-7707-DA3E0BDC05E9}"/>
              </a:ext>
            </a:extLst>
          </p:cNvPr>
          <p:cNvSpPr>
            <a:spLocks noGrp="1"/>
          </p:cNvSpPr>
          <p:nvPr>
            <p:ph type="body" sz="quarter" idx="10"/>
          </p:nvPr>
        </p:nvSpPr>
        <p:spPr/>
        <p:txBody>
          <a:bodyPr/>
          <a:lstStyle/>
          <a:p>
            <a:pPr marL="0" indent="0">
              <a:buNone/>
            </a:pPr>
            <a:r>
              <a:rPr lang="en-IE" sz="1600" b="1" noProof="0" dirty="0"/>
              <a:t>Slide titles</a:t>
            </a:r>
          </a:p>
          <a:p>
            <a:r>
              <a:rPr lang="en-IE" sz="1600" noProof="0" dirty="0"/>
              <a:t>Each slide needs a unique title, even if your slide title isn’t visible in your presentation. Slide titles help screen reader users to navigate the content. </a:t>
            </a:r>
          </a:p>
          <a:p>
            <a:r>
              <a:rPr lang="en-IE" sz="1600" noProof="0" dirty="0"/>
              <a:t>To add or change a title, select the </a:t>
            </a:r>
            <a:r>
              <a:rPr lang="en-IE" sz="1600" i="1" noProof="0" dirty="0"/>
              <a:t>Slide Title </a:t>
            </a:r>
            <a:r>
              <a:rPr lang="en-IE" sz="1600" noProof="0" dirty="0"/>
              <a:t>command from the </a:t>
            </a:r>
            <a:r>
              <a:rPr lang="en-IE" sz="1600" i="1" noProof="0" dirty="0"/>
              <a:t>Accessibility</a:t>
            </a:r>
            <a:r>
              <a:rPr lang="en-IE" sz="1600" noProof="0" dirty="0"/>
              <a:t> ribbon or edit them in the </a:t>
            </a:r>
            <a:r>
              <a:rPr lang="en-IE" sz="1600" i="1" noProof="0" dirty="0"/>
              <a:t>Outline View.</a:t>
            </a:r>
          </a:p>
        </p:txBody>
      </p:sp>
      <p:sp>
        <p:nvSpPr>
          <p:cNvPr id="2" name="Text Placeholder 1">
            <a:extLst>
              <a:ext uri="{FF2B5EF4-FFF2-40B4-BE49-F238E27FC236}">
                <a16:creationId xmlns:a16="http://schemas.microsoft.com/office/drawing/2014/main" id="{FE6F913A-B3AC-3B22-1C53-AFF0DBF04C19}"/>
              </a:ext>
            </a:extLst>
          </p:cNvPr>
          <p:cNvSpPr>
            <a:spLocks noGrp="1"/>
          </p:cNvSpPr>
          <p:nvPr>
            <p:ph type="body" sz="quarter" idx="12"/>
          </p:nvPr>
        </p:nvSpPr>
        <p:spPr/>
        <p:txBody>
          <a:bodyPr/>
          <a:lstStyle/>
          <a:p>
            <a:pPr marL="0" indent="0">
              <a:buNone/>
            </a:pPr>
            <a:r>
              <a:rPr lang="en-IE" sz="1600" b="1" noProof="0" dirty="0"/>
              <a:t>Links</a:t>
            </a:r>
          </a:p>
          <a:p>
            <a:r>
              <a:rPr lang="en-IE" sz="1600" noProof="0" dirty="0"/>
              <a:t>Add unique and descriptive link text to tell people exactly where the link will take them. </a:t>
            </a:r>
          </a:p>
          <a:p>
            <a:r>
              <a:rPr lang="en-IE" sz="1600" noProof="0" dirty="0"/>
              <a:t>To create a new link, use the </a:t>
            </a:r>
            <a:r>
              <a:rPr lang="en-IE" sz="1600" i="1" noProof="0" dirty="0"/>
              <a:t>Insert</a:t>
            </a:r>
            <a:r>
              <a:rPr lang="en-IE" sz="1600" noProof="0" dirty="0"/>
              <a:t> tab and select the </a:t>
            </a:r>
            <a:r>
              <a:rPr lang="en-IE" sz="1600" i="1" noProof="0" dirty="0"/>
              <a:t>Link</a:t>
            </a:r>
            <a:r>
              <a:rPr lang="en-IE" sz="1600" noProof="0" dirty="0"/>
              <a:t> function. To create a link from existing text, highlight the text and right click to find the </a:t>
            </a:r>
            <a:r>
              <a:rPr lang="en-IE" sz="1600" i="1" noProof="0" dirty="0"/>
              <a:t>Link</a:t>
            </a:r>
            <a:r>
              <a:rPr lang="en-IE" sz="1600" noProof="0" dirty="0"/>
              <a:t> function.</a:t>
            </a:r>
          </a:p>
          <a:p>
            <a:endParaRPr lang="en-IE" sz="1600" i="1" noProof="0" dirty="0"/>
          </a:p>
          <a:p>
            <a:pPr marL="0" indent="0">
              <a:buNone/>
            </a:pPr>
            <a:endParaRPr lang="en-IE" sz="1600" noProof="0" dirty="0"/>
          </a:p>
        </p:txBody>
      </p:sp>
      <p:sp>
        <p:nvSpPr>
          <p:cNvPr id="4" name="Slide Number Placeholder 3">
            <a:extLst>
              <a:ext uri="{FF2B5EF4-FFF2-40B4-BE49-F238E27FC236}">
                <a16:creationId xmlns:a16="http://schemas.microsoft.com/office/drawing/2014/main" id="{E14F6779-F561-303A-C150-DCFC42E2BDA7}"/>
              </a:ext>
              <a:ext uri="{C183D7F6-B498-43B3-948B-1728B52AA6E4}">
                <adec:decorative xmlns:adec="http://schemas.microsoft.com/office/drawing/2017/decorative" val="1"/>
              </a:ext>
            </a:extLst>
          </p:cNvPr>
          <p:cNvSpPr>
            <a:spLocks noGrp="1"/>
          </p:cNvSpPr>
          <p:nvPr>
            <p:ph type="sldNum" sz="quarter" idx="4"/>
          </p:nvPr>
        </p:nvSpPr>
        <p:spPr/>
        <p:txBody>
          <a:bodyPr/>
          <a:lstStyle/>
          <a:p>
            <a:fld id="{DDBE135E-2566-4748-853C-8A3B78F0FB00}" type="slidenum">
              <a:rPr lang="en-IE" smtClean="0"/>
              <a:pPr/>
              <a:t>11</a:t>
            </a:fld>
            <a:endParaRPr lang="en-IE" dirty="0"/>
          </a:p>
        </p:txBody>
      </p:sp>
    </p:spTree>
    <p:extLst>
      <p:ext uri="{BB962C8B-B14F-4D97-AF65-F5344CB8AC3E}">
        <p14:creationId xmlns:p14="http://schemas.microsoft.com/office/powerpoint/2010/main" val="32428000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Title — Calibri Bold 26pt</a:t>
            </a:r>
          </a:p>
        </p:txBody>
      </p:sp>
      <p:sp>
        <p:nvSpPr>
          <p:cNvPr id="4" name="Text Placeholder 3"/>
          <p:cNvSpPr>
            <a:spLocks noGrp="1"/>
          </p:cNvSpPr>
          <p:nvPr>
            <p:ph type="body" sz="quarter" idx="11"/>
          </p:nvPr>
        </p:nvSpPr>
        <p:spPr/>
        <p:txBody>
          <a:bodyPr/>
          <a:lstStyle/>
          <a:p>
            <a:r>
              <a:rPr lang="en-IE" dirty="0"/>
              <a:t>Subtitle — Calibri Regular 20pt </a:t>
            </a:r>
          </a:p>
        </p:txBody>
      </p:sp>
      <p:sp>
        <p:nvSpPr>
          <p:cNvPr id="3" name="Text Placeholder 2"/>
          <p:cNvSpPr>
            <a:spLocks noGrp="1"/>
          </p:cNvSpPr>
          <p:nvPr>
            <p:ph type="body" sz="quarter" idx="10"/>
          </p:nvPr>
        </p:nvSpPr>
        <p:spPr/>
        <p:txBody>
          <a:bodyPr/>
          <a:lstStyle/>
          <a:p>
            <a:r>
              <a:rPr lang="en-IE" dirty="0"/>
              <a:t>Level 1/ 20pt Calibri Bold. </a:t>
            </a:r>
            <a:br>
              <a:rPr lang="en-IE" dirty="0"/>
            </a:br>
            <a:r>
              <a:rPr lang="en-IE" dirty="0"/>
              <a:t>Lorem ipsum </a:t>
            </a:r>
            <a:r>
              <a:rPr lang="en-IE" dirty="0" err="1"/>
              <a:t>dolor</a:t>
            </a:r>
            <a:r>
              <a:rPr lang="en-IE" dirty="0"/>
              <a:t> sit </a:t>
            </a:r>
            <a:r>
              <a:rPr lang="en-IE" dirty="0" err="1"/>
              <a:t>amet</a:t>
            </a:r>
            <a:r>
              <a:rPr lang="en-IE" dirty="0"/>
              <a:t>, </a:t>
            </a:r>
            <a:r>
              <a:rPr lang="en-IE" dirty="0" err="1"/>
              <a:t>consectetur</a:t>
            </a:r>
            <a:r>
              <a:rPr lang="en-IE" dirty="0"/>
              <a:t> </a:t>
            </a:r>
            <a:r>
              <a:rPr lang="en-IE" dirty="0" err="1"/>
              <a:t>adipiscing</a:t>
            </a:r>
            <a:r>
              <a:rPr lang="en-IE" dirty="0"/>
              <a:t> </a:t>
            </a:r>
            <a:r>
              <a:rPr lang="en-IE" dirty="0" err="1"/>
              <a:t>elit</a:t>
            </a:r>
            <a:r>
              <a:rPr lang="en-IE" dirty="0"/>
              <a:t>. </a:t>
            </a:r>
            <a:r>
              <a:rPr lang="en-IE" dirty="0" err="1"/>
              <a:t>Fusce</a:t>
            </a:r>
            <a:r>
              <a:rPr lang="en-IE" dirty="0"/>
              <a:t> </a:t>
            </a:r>
            <a:r>
              <a:rPr lang="en-IE" dirty="0" err="1"/>
              <a:t>eget</a:t>
            </a:r>
            <a:r>
              <a:rPr lang="en-IE" dirty="0"/>
              <a:t> </a:t>
            </a:r>
            <a:r>
              <a:rPr lang="en-IE" dirty="0" err="1"/>
              <a:t>lectus</a:t>
            </a:r>
            <a:r>
              <a:rPr lang="en-IE" dirty="0"/>
              <a:t> </a:t>
            </a:r>
            <a:r>
              <a:rPr lang="en-IE" dirty="0" err="1"/>
              <a:t>ut</a:t>
            </a:r>
            <a:r>
              <a:rPr lang="en-IE" dirty="0"/>
              <a:t> </a:t>
            </a:r>
            <a:r>
              <a:rPr lang="en-IE" dirty="0" err="1"/>
              <a:t>lacus</a:t>
            </a:r>
            <a:r>
              <a:rPr lang="en-IE" dirty="0"/>
              <a:t> convallis porta nec.</a:t>
            </a:r>
          </a:p>
          <a:p>
            <a:pPr lvl="1"/>
            <a:r>
              <a:rPr lang="en-IE" dirty="0"/>
              <a:t>Level 2/ Bullets 20pt Calibri Regular. </a:t>
            </a:r>
            <a:br>
              <a:rPr lang="en-IE" dirty="0"/>
            </a:br>
            <a:r>
              <a:rPr lang="en-IE" dirty="0"/>
              <a:t>Lorem ipsum </a:t>
            </a:r>
            <a:r>
              <a:rPr lang="en-IE" dirty="0" err="1"/>
              <a:t>dolor</a:t>
            </a:r>
            <a:r>
              <a:rPr lang="en-IE" dirty="0"/>
              <a:t> sit </a:t>
            </a:r>
            <a:r>
              <a:rPr lang="en-IE" dirty="0" err="1"/>
              <a:t>amet</a:t>
            </a:r>
            <a:r>
              <a:rPr lang="en-IE" dirty="0"/>
              <a:t>, </a:t>
            </a:r>
            <a:r>
              <a:rPr lang="en-IE" dirty="0" err="1"/>
              <a:t>consectetur</a:t>
            </a:r>
            <a:r>
              <a:rPr lang="en-IE" dirty="0"/>
              <a:t> </a:t>
            </a:r>
            <a:r>
              <a:rPr lang="en-IE" dirty="0" err="1"/>
              <a:t>adipiscing</a:t>
            </a:r>
            <a:r>
              <a:rPr lang="en-IE" dirty="0"/>
              <a:t> </a:t>
            </a:r>
            <a:r>
              <a:rPr lang="en-IE" dirty="0" err="1"/>
              <a:t>elit</a:t>
            </a:r>
            <a:r>
              <a:rPr lang="en-IE" dirty="0"/>
              <a:t>. </a:t>
            </a:r>
            <a:r>
              <a:rPr lang="en-IE" dirty="0" err="1"/>
              <a:t>Fusce</a:t>
            </a:r>
            <a:r>
              <a:rPr lang="en-IE" dirty="0"/>
              <a:t> </a:t>
            </a:r>
            <a:r>
              <a:rPr lang="en-IE" dirty="0" err="1"/>
              <a:t>eget</a:t>
            </a:r>
            <a:r>
              <a:rPr lang="en-IE" dirty="0"/>
              <a:t> </a:t>
            </a:r>
            <a:r>
              <a:rPr lang="en-IE" dirty="0" err="1"/>
              <a:t>lectus</a:t>
            </a:r>
            <a:r>
              <a:rPr lang="en-IE" dirty="0"/>
              <a:t> </a:t>
            </a:r>
            <a:r>
              <a:rPr lang="en-IE" dirty="0" err="1"/>
              <a:t>ut</a:t>
            </a:r>
            <a:r>
              <a:rPr lang="en-IE" dirty="0"/>
              <a:t> </a:t>
            </a:r>
            <a:r>
              <a:rPr lang="en-IE" dirty="0" err="1"/>
              <a:t>lacus</a:t>
            </a:r>
            <a:r>
              <a:rPr lang="en-IE" dirty="0"/>
              <a:t> convallis porta nec.</a:t>
            </a:r>
          </a:p>
          <a:p>
            <a:pPr lvl="1"/>
            <a:r>
              <a:rPr lang="en-IE" dirty="0"/>
              <a:t>Level 2/ Bullets 20pt Calibri Regular. </a:t>
            </a:r>
            <a:br>
              <a:rPr lang="en-IE" dirty="0"/>
            </a:br>
            <a:r>
              <a:rPr lang="en-IE" dirty="0"/>
              <a:t>Lorem ipsum </a:t>
            </a:r>
            <a:r>
              <a:rPr lang="en-IE" dirty="0" err="1"/>
              <a:t>dolor</a:t>
            </a:r>
            <a:r>
              <a:rPr lang="en-IE" dirty="0"/>
              <a:t> sit </a:t>
            </a:r>
            <a:r>
              <a:rPr lang="en-IE" dirty="0" err="1"/>
              <a:t>amet</a:t>
            </a:r>
            <a:r>
              <a:rPr lang="en-IE" dirty="0"/>
              <a:t>, </a:t>
            </a:r>
            <a:r>
              <a:rPr lang="en-IE" dirty="0" err="1"/>
              <a:t>consectetur</a:t>
            </a:r>
            <a:r>
              <a:rPr lang="en-IE" dirty="0"/>
              <a:t> </a:t>
            </a:r>
            <a:r>
              <a:rPr lang="en-IE" dirty="0" err="1"/>
              <a:t>adipiscing</a:t>
            </a:r>
            <a:r>
              <a:rPr lang="en-IE" dirty="0"/>
              <a:t> </a:t>
            </a:r>
            <a:r>
              <a:rPr lang="en-IE" dirty="0" err="1"/>
              <a:t>elit</a:t>
            </a:r>
            <a:r>
              <a:rPr lang="en-IE" dirty="0"/>
              <a:t>. </a:t>
            </a:r>
            <a:r>
              <a:rPr lang="en-IE" dirty="0" err="1"/>
              <a:t>Fusce</a:t>
            </a:r>
            <a:r>
              <a:rPr lang="en-IE" dirty="0"/>
              <a:t> </a:t>
            </a:r>
            <a:r>
              <a:rPr lang="en-IE" dirty="0" err="1"/>
              <a:t>eget</a:t>
            </a:r>
            <a:r>
              <a:rPr lang="en-IE" dirty="0"/>
              <a:t> </a:t>
            </a:r>
            <a:r>
              <a:rPr lang="en-IE" dirty="0" err="1"/>
              <a:t>lectus</a:t>
            </a:r>
            <a:r>
              <a:rPr lang="en-IE" dirty="0"/>
              <a:t> </a:t>
            </a:r>
            <a:r>
              <a:rPr lang="en-IE" dirty="0" err="1"/>
              <a:t>ut</a:t>
            </a:r>
            <a:r>
              <a:rPr lang="en-IE" dirty="0"/>
              <a:t> </a:t>
            </a:r>
            <a:r>
              <a:rPr lang="en-IE" dirty="0" err="1"/>
              <a:t>lacus</a:t>
            </a:r>
            <a:r>
              <a:rPr lang="en-IE" dirty="0"/>
              <a:t> convallis porta nec.</a:t>
            </a:r>
          </a:p>
        </p:txBody>
      </p:sp>
      <p:sp>
        <p:nvSpPr>
          <p:cNvPr id="5" name="Slide Number Placeholder 4">
            <a:extLst>
              <a:ext uri="{FF2B5EF4-FFF2-40B4-BE49-F238E27FC236}">
                <a16:creationId xmlns:a16="http://schemas.microsoft.com/office/drawing/2014/main" id="{0352E26E-3FA3-004E-AE8F-EF74CEC96E15}"/>
              </a:ext>
              <a:ext uri="{C183D7F6-B498-43B3-948B-1728B52AA6E4}">
                <adec:decorative xmlns:adec="http://schemas.microsoft.com/office/drawing/2017/decorative" val="1"/>
              </a:ext>
            </a:extLst>
          </p:cNvPr>
          <p:cNvSpPr>
            <a:spLocks noGrp="1"/>
          </p:cNvSpPr>
          <p:nvPr>
            <p:ph type="sldNum" sz="quarter" idx="4"/>
          </p:nvPr>
        </p:nvSpPr>
        <p:spPr>
          <a:xfrm>
            <a:off x="8039513" y="4881249"/>
            <a:ext cx="290100" cy="191861"/>
          </a:xfrm>
        </p:spPr>
        <p:txBody>
          <a:bodyPr/>
          <a:lstStyle/>
          <a:p>
            <a:fld id="{DDBE135E-2566-4748-853C-8A3B78F0FB00}" type="slidenum">
              <a:rPr lang="en-IE" smtClean="0"/>
              <a:pPr/>
              <a:t>2</a:t>
            </a:fld>
            <a:endParaRPr lang="en-IE" dirty="0"/>
          </a:p>
        </p:txBody>
      </p:sp>
    </p:spTree>
    <p:extLst>
      <p:ext uri="{BB962C8B-B14F-4D97-AF65-F5344CB8AC3E}">
        <p14:creationId xmlns:p14="http://schemas.microsoft.com/office/powerpoint/2010/main" val="31100834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Title — Calibri Bold 26pt</a:t>
            </a:r>
          </a:p>
        </p:txBody>
      </p:sp>
      <p:sp>
        <p:nvSpPr>
          <p:cNvPr id="4" name="Text Placeholder 3"/>
          <p:cNvSpPr>
            <a:spLocks noGrp="1"/>
          </p:cNvSpPr>
          <p:nvPr>
            <p:ph type="body" sz="quarter" idx="11"/>
          </p:nvPr>
        </p:nvSpPr>
        <p:spPr/>
        <p:txBody>
          <a:bodyPr/>
          <a:lstStyle/>
          <a:p>
            <a:r>
              <a:rPr lang="en-IE" dirty="0"/>
              <a:t>Subtitle — Calibri Regular 20pt </a:t>
            </a:r>
          </a:p>
        </p:txBody>
      </p:sp>
      <p:sp>
        <p:nvSpPr>
          <p:cNvPr id="3" name="Text Placeholder 2"/>
          <p:cNvSpPr>
            <a:spLocks noGrp="1"/>
          </p:cNvSpPr>
          <p:nvPr>
            <p:ph type="body" sz="quarter" idx="10"/>
          </p:nvPr>
        </p:nvSpPr>
        <p:spPr/>
        <p:txBody>
          <a:bodyPr/>
          <a:lstStyle/>
          <a:p>
            <a:r>
              <a:rPr lang="en-IE" sz="1600" dirty="0"/>
              <a:t>Body text / Bullets 16pt Calibri Regular. Lorem ipsum </a:t>
            </a:r>
            <a:r>
              <a:rPr lang="en-IE" sz="1600" dirty="0" err="1"/>
              <a:t>dolor</a:t>
            </a:r>
            <a:r>
              <a:rPr lang="en-IE" sz="1600" dirty="0"/>
              <a:t> sit </a:t>
            </a:r>
            <a:r>
              <a:rPr lang="en-IE" sz="1600" dirty="0" err="1"/>
              <a:t>amet</a:t>
            </a:r>
            <a:r>
              <a:rPr lang="en-IE" sz="1600" dirty="0"/>
              <a:t>, </a:t>
            </a:r>
            <a:r>
              <a:rPr lang="en-IE" sz="1600" dirty="0" err="1"/>
              <a:t>consectetur</a:t>
            </a:r>
            <a:r>
              <a:rPr lang="en-IE" sz="1600" dirty="0"/>
              <a:t> </a:t>
            </a:r>
            <a:r>
              <a:rPr lang="en-IE" sz="1600" dirty="0" err="1"/>
              <a:t>adipiscing</a:t>
            </a:r>
            <a:r>
              <a:rPr lang="en-IE" sz="1600" dirty="0"/>
              <a:t> </a:t>
            </a:r>
            <a:r>
              <a:rPr lang="en-IE" sz="1600" dirty="0" err="1"/>
              <a:t>elit</a:t>
            </a:r>
            <a:r>
              <a:rPr lang="en-IE" sz="1600" dirty="0"/>
              <a:t>. </a:t>
            </a:r>
            <a:r>
              <a:rPr lang="en-IE" sz="1600" dirty="0" err="1"/>
              <a:t>Fusce</a:t>
            </a:r>
            <a:r>
              <a:rPr lang="en-IE" sz="1600" dirty="0"/>
              <a:t> </a:t>
            </a:r>
            <a:r>
              <a:rPr lang="en-IE" sz="1600" dirty="0" err="1"/>
              <a:t>eget</a:t>
            </a:r>
            <a:r>
              <a:rPr lang="en-IE" sz="1600" dirty="0"/>
              <a:t> </a:t>
            </a:r>
            <a:r>
              <a:rPr lang="en-IE" sz="1600" dirty="0" err="1"/>
              <a:t>lectus</a:t>
            </a:r>
            <a:r>
              <a:rPr lang="en-IE" sz="1600" dirty="0"/>
              <a:t> </a:t>
            </a:r>
            <a:r>
              <a:rPr lang="en-IE" sz="1600" dirty="0" err="1"/>
              <a:t>ut</a:t>
            </a:r>
            <a:r>
              <a:rPr lang="en-IE" sz="1600" dirty="0"/>
              <a:t> </a:t>
            </a:r>
            <a:r>
              <a:rPr lang="en-IE" sz="1600" dirty="0" err="1"/>
              <a:t>lacus</a:t>
            </a:r>
            <a:r>
              <a:rPr lang="en-IE" sz="1600" dirty="0"/>
              <a:t> convallis porta nec nec.</a:t>
            </a:r>
          </a:p>
          <a:p>
            <a:r>
              <a:rPr lang="en-IE" sz="1600" dirty="0"/>
              <a:t>Body text / Bullets 16pt Calibri Regular. Lorem ipsum </a:t>
            </a:r>
            <a:r>
              <a:rPr lang="en-IE" sz="1600" dirty="0" err="1"/>
              <a:t>dolor</a:t>
            </a:r>
            <a:r>
              <a:rPr lang="en-IE" sz="1600" dirty="0"/>
              <a:t> sit </a:t>
            </a:r>
            <a:r>
              <a:rPr lang="en-IE" sz="1600" dirty="0" err="1"/>
              <a:t>amet</a:t>
            </a:r>
            <a:r>
              <a:rPr lang="en-IE" sz="1600" dirty="0"/>
              <a:t>, </a:t>
            </a:r>
            <a:r>
              <a:rPr lang="en-IE" sz="1600" dirty="0" err="1"/>
              <a:t>consectetur</a:t>
            </a:r>
            <a:r>
              <a:rPr lang="en-IE" sz="1600" dirty="0"/>
              <a:t> </a:t>
            </a:r>
            <a:r>
              <a:rPr lang="en-IE" sz="1600" dirty="0" err="1"/>
              <a:t>adipiscing</a:t>
            </a:r>
            <a:r>
              <a:rPr lang="en-IE" sz="1600" dirty="0"/>
              <a:t> </a:t>
            </a:r>
            <a:r>
              <a:rPr lang="en-IE" sz="1600" dirty="0" err="1"/>
              <a:t>elit</a:t>
            </a:r>
            <a:r>
              <a:rPr lang="en-IE" sz="1600" dirty="0"/>
              <a:t>. </a:t>
            </a:r>
            <a:r>
              <a:rPr lang="en-IE" sz="1600" dirty="0" err="1"/>
              <a:t>Fusce</a:t>
            </a:r>
            <a:r>
              <a:rPr lang="en-IE" sz="1600" dirty="0"/>
              <a:t> </a:t>
            </a:r>
            <a:r>
              <a:rPr lang="en-IE" sz="1600" dirty="0" err="1"/>
              <a:t>eget</a:t>
            </a:r>
            <a:r>
              <a:rPr lang="en-IE" sz="1600" dirty="0"/>
              <a:t> </a:t>
            </a:r>
            <a:r>
              <a:rPr lang="en-IE" sz="1600" dirty="0" err="1"/>
              <a:t>lectus</a:t>
            </a:r>
            <a:r>
              <a:rPr lang="en-IE" sz="1600" dirty="0"/>
              <a:t> </a:t>
            </a:r>
            <a:r>
              <a:rPr lang="en-IE" sz="1600" dirty="0" err="1"/>
              <a:t>ut</a:t>
            </a:r>
            <a:r>
              <a:rPr lang="en-IE" sz="1600" dirty="0"/>
              <a:t> </a:t>
            </a:r>
            <a:r>
              <a:rPr lang="en-IE" sz="1600" dirty="0" err="1"/>
              <a:t>lacus</a:t>
            </a:r>
            <a:r>
              <a:rPr lang="en-IE" sz="1600" dirty="0"/>
              <a:t> convallis porta nec nec.</a:t>
            </a:r>
          </a:p>
          <a:p>
            <a:r>
              <a:rPr lang="en-IE" sz="1600" dirty="0"/>
              <a:t>Body text / Bullets 16pt Calibri Regular. Lorem ipsum </a:t>
            </a:r>
            <a:r>
              <a:rPr lang="en-IE" sz="1600" dirty="0" err="1"/>
              <a:t>dolor</a:t>
            </a:r>
            <a:r>
              <a:rPr lang="en-IE" sz="1600" dirty="0"/>
              <a:t> sit </a:t>
            </a:r>
            <a:r>
              <a:rPr lang="en-IE" sz="1600" dirty="0" err="1"/>
              <a:t>amet</a:t>
            </a:r>
            <a:r>
              <a:rPr lang="en-IE" sz="1600" dirty="0"/>
              <a:t>, </a:t>
            </a:r>
            <a:r>
              <a:rPr lang="en-IE" sz="1600" dirty="0" err="1"/>
              <a:t>consectetur</a:t>
            </a:r>
            <a:r>
              <a:rPr lang="en-IE" sz="1600" dirty="0"/>
              <a:t> </a:t>
            </a:r>
            <a:r>
              <a:rPr lang="en-IE" sz="1600" dirty="0" err="1"/>
              <a:t>adipiscing</a:t>
            </a:r>
            <a:r>
              <a:rPr lang="en-IE" sz="1600" dirty="0"/>
              <a:t> </a:t>
            </a:r>
            <a:r>
              <a:rPr lang="en-IE" sz="1600" dirty="0" err="1"/>
              <a:t>elit</a:t>
            </a:r>
            <a:r>
              <a:rPr lang="en-IE" sz="1600" dirty="0"/>
              <a:t>. </a:t>
            </a:r>
            <a:r>
              <a:rPr lang="en-IE" sz="1600" dirty="0" err="1"/>
              <a:t>Fusce</a:t>
            </a:r>
            <a:r>
              <a:rPr lang="en-IE" sz="1600" dirty="0"/>
              <a:t> </a:t>
            </a:r>
            <a:r>
              <a:rPr lang="en-IE" sz="1600" dirty="0" err="1"/>
              <a:t>eget</a:t>
            </a:r>
            <a:r>
              <a:rPr lang="en-IE" sz="1600" dirty="0"/>
              <a:t> </a:t>
            </a:r>
            <a:r>
              <a:rPr lang="en-IE" sz="1600" dirty="0" err="1"/>
              <a:t>lectus</a:t>
            </a:r>
            <a:r>
              <a:rPr lang="en-IE" sz="1600" dirty="0"/>
              <a:t> </a:t>
            </a:r>
            <a:r>
              <a:rPr lang="en-IE" sz="1600" dirty="0" err="1"/>
              <a:t>ut</a:t>
            </a:r>
            <a:r>
              <a:rPr lang="en-IE" sz="1600" dirty="0"/>
              <a:t> </a:t>
            </a:r>
            <a:r>
              <a:rPr lang="en-IE" sz="1600" dirty="0" err="1"/>
              <a:t>lacus</a:t>
            </a:r>
            <a:r>
              <a:rPr lang="en-IE" sz="1600" dirty="0"/>
              <a:t> convallis porta nec nec.</a:t>
            </a:r>
          </a:p>
        </p:txBody>
      </p:sp>
      <p:sp>
        <p:nvSpPr>
          <p:cNvPr id="13" name="Picture Placeholder 12" descr="Picture Placeholder"/>
          <p:cNvSpPr>
            <a:spLocks noGrp="1"/>
          </p:cNvSpPr>
          <p:nvPr>
            <p:ph type="pic" sz="quarter" idx="12"/>
          </p:nvPr>
        </p:nvSpPr>
        <p:spPr/>
        <p:txBody>
          <a:bodyPr/>
          <a:lstStyle/>
          <a:p>
            <a:endParaRPr lang="en-IE" dirty="0"/>
          </a:p>
        </p:txBody>
      </p:sp>
      <p:sp>
        <p:nvSpPr>
          <p:cNvPr id="5" name="Slide Number Placeholder 4">
            <a:extLst>
              <a:ext uri="{FF2B5EF4-FFF2-40B4-BE49-F238E27FC236}">
                <a16:creationId xmlns:a16="http://schemas.microsoft.com/office/drawing/2014/main" id="{528CD0D1-EDF3-0048-B2CC-87E57CD342B5}"/>
              </a:ext>
              <a:ext uri="{C183D7F6-B498-43B3-948B-1728B52AA6E4}">
                <adec:decorative xmlns:adec="http://schemas.microsoft.com/office/drawing/2017/decorative" val="1"/>
              </a:ext>
            </a:extLst>
          </p:cNvPr>
          <p:cNvSpPr>
            <a:spLocks noGrp="1"/>
          </p:cNvSpPr>
          <p:nvPr>
            <p:ph type="sldNum" sz="quarter" idx="4"/>
          </p:nvPr>
        </p:nvSpPr>
        <p:spPr/>
        <p:txBody>
          <a:bodyPr/>
          <a:lstStyle/>
          <a:p>
            <a:fld id="{DDBE135E-2566-4748-853C-8A3B78F0FB00}" type="slidenum">
              <a:rPr lang="en-IE" smtClean="0"/>
              <a:pPr/>
              <a:t>3</a:t>
            </a:fld>
            <a:endParaRPr lang="en-IE" dirty="0"/>
          </a:p>
        </p:txBody>
      </p:sp>
    </p:spTree>
    <p:extLst>
      <p:ext uri="{BB962C8B-B14F-4D97-AF65-F5344CB8AC3E}">
        <p14:creationId xmlns:p14="http://schemas.microsoft.com/office/powerpoint/2010/main" val="18599248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t>Title — Calibri Bold 26pt</a:t>
            </a:r>
          </a:p>
        </p:txBody>
      </p:sp>
      <p:sp>
        <p:nvSpPr>
          <p:cNvPr id="4" name="Text Placeholder 3"/>
          <p:cNvSpPr>
            <a:spLocks noGrp="1"/>
          </p:cNvSpPr>
          <p:nvPr>
            <p:ph type="body" sz="quarter" idx="11"/>
          </p:nvPr>
        </p:nvSpPr>
        <p:spPr/>
        <p:txBody>
          <a:bodyPr/>
          <a:lstStyle/>
          <a:p>
            <a:r>
              <a:rPr lang="en-IE" dirty="0"/>
              <a:t>Subtitle — Calibri Regular 20pt</a:t>
            </a:r>
          </a:p>
        </p:txBody>
      </p:sp>
      <p:sp>
        <p:nvSpPr>
          <p:cNvPr id="2" name="Picture Placeholder 1" descr="Picture Placeholder"/>
          <p:cNvSpPr>
            <a:spLocks noGrp="1"/>
          </p:cNvSpPr>
          <p:nvPr>
            <p:ph type="pic" sz="quarter" idx="12"/>
          </p:nvPr>
        </p:nvSpPr>
        <p:spPr/>
        <p:txBody>
          <a:bodyPr/>
          <a:lstStyle/>
          <a:p>
            <a:endParaRPr lang="en-IE" dirty="0"/>
          </a:p>
        </p:txBody>
      </p:sp>
      <p:sp>
        <p:nvSpPr>
          <p:cNvPr id="5" name="Slide Number Placeholder 4">
            <a:extLst>
              <a:ext uri="{FF2B5EF4-FFF2-40B4-BE49-F238E27FC236}">
                <a16:creationId xmlns:a16="http://schemas.microsoft.com/office/drawing/2014/main" id="{21E31D86-09FA-DE41-A8AE-5412DEB53B3A}"/>
              </a:ext>
              <a:ext uri="{C183D7F6-B498-43B3-948B-1728B52AA6E4}">
                <adec:decorative xmlns:adec="http://schemas.microsoft.com/office/drawing/2017/decorative" val="1"/>
              </a:ext>
            </a:extLst>
          </p:cNvPr>
          <p:cNvSpPr>
            <a:spLocks noGrp="1"/>
          </p:cNvSpPr>
          <p:nvPr>
            <p:ph type="sldNum" sz="quarter" idx="4"/>
          </p:nvPr>
        </p:nvSpPr>
        <p:spPr/>
        <p:txBody>
          <a:bodyPr/>
          <a:lstStyle/>
          <a:p>
            <a:fld id="{DDBE135E-2566-4748-853C-8A3B78F0FB00}" type="slidenum">
              <a:rPr lang="en-IE" smtClean="0"/>
              <a:pPr/>
              <a:t>4</a:t>
            </a:fld>
            <a:endParaRPr lang="en-IE" dirty="0"/>
          </a:p>
        </p:txBody>
      </p:sp>
    </p:spTree>
    <p:extLst>
      <p:ext uri="{BB962C8B-B14F-4D97-AF65-F5344CB8AC3E}">
        <p14:creationId xmlns:p14="http://schemas.microsoft.com/office/powerpoint/2010/main" val="29405297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p:cNvSpPr>
            <a:spLocks noGrp="1"/>
          </p:cNvSpPr>
          <p:nvPr>
            <p:ph type="title"/>
          </p:nvPr>
        </p:nvSpPr>
        <p:spPr/>
        <p:txBody>
          <a:bodyPr/>
          <a:lstStyle/>
          <a:p>
            <a:r>
              <a:rPr lang="en-IE" dirty="0"/>
              <a:t>Title — Calibri Bold 26pt</a:t>
            </a:r>
          </a:p>
        </p:txBody>
      </p:sp>
      <p:sp>
        <p:nvSpPr>
          <p:cNvPr id="3" name="Text Placeholder 2"/>
          <p:cNvSpPr>
            <a:spLocks noGrp="1"/>
          </p:cNvSpPr>
          <p:nvPr>
            <p:ph type="body" sz="quarter" idx="11"/>
          </p:nvPr>
        </p:nvSpPr>
        <p:spPr/>
        <p:txBody>
          <a:bodyPr/>
          <a:lstStyle/>
          <a:p>
            <a:r>
              <a:rPr lang="en-IE" dirty="0"/>
              <a:t>Subtitle — Calibri Regular 20pt </a:t>
            </a:r>
          </a:p>
        </p:txBody>
      </p:sp>
      <p:sp>
        <p:nvSpPr>
          <p:cNvPr id="17" name="Text Placeholder 16"/>
          <p:cNvSpPr>
            <a:spLocks noGrp="1"/>
          </p:cNvSpPr>
          <p:nvPr>
            <p:ph type="body" sz="quarter" idx="10"/>
          </p:nvPr>
        </p:nvSpPr>
        <p:spPr/>
        <p:txBody>
          <a:bodyPr/>
          <a:lstStyle/>
          <a:p>
            <a:r>
              <a:rPr lang="en-IE" dirty="0"/>
              <a:t>Level 1/ 20pt Calibri Bold. </a:t>
            </a:r>
            <a:br>
              <a:rPr lang="en-IE" dirty="0"/>
            </a:br>
            <a:r>
              <a:rPr lang="en-IE" dirty="0"/>
              <a:t>Lorem ipsum </a:t>
            </a:r>
            <a:r>
              <a:rPr lang="en-IE" dirty="0" err="1"/>
              <a:t>dolor</a:t>
            </a:r>
            <a:r>
              <a:rPr lang="en-IE" dirty="0"/>
              <a:t> sit </a:t>
            </a:r>
            <a:r>
              <a:rPr lang="en-IE" dirty="0" err="1"/>
              <a:t>amet</a:t>
            </a:r>
            <a:r>
              <a:rPr lang="en-IE" dirty="0"/>
              <a:t>, </a:t>
            </a:r>
            <a:r>
              <a:rPr lang="en-IE" dirty="0" err="1"/>
              <a:t>consectetur</a:t>
            </a:r>
            <a:r>
              <a:rPr lang="en-IE" dirty="0"/>
              <a:t> </a:t>
            </a:r>
            <a:r>
              <a:rPr lang="en-IE" dirty="0" err="1"/>
              <a:t>adipiscing</a:t>
            </a:r>
            <a:r>
              <a:rPr lang="en-IE" dirty="0"/>
              <a:t> </a:t>
            </a:r>
            <a:r>
              <a:rPr lang="en-IE" dirty="0" err="1"/>
              <a:t>elit</a:t>
            </a:r>
            <a:r>
              <a:rPr lang="en-IE" dirty="0"/>
              <a:t>. </a:t>
            </a:r>
            <a:r>
              <a:rPr lang="en-IE" dirty="0" err="1"/>
              <a:t>Fusce</a:t>
            </a:r>
            <a:r>
              <a:rPr lang="en-IE" dirty="0"/>
              <a:t> </a:t>
            </a:r>
            <a:r>
              <a:rPr lang="en-IE" dirty="0" err="1"/>
              <a:t>eget</a:t>
            </a:r>
            <a:r>
              <a:rPr lang="en-IE" dirty="0"/>
              <a:t> </a:t>
            </a:r>
            <a:r>
              <a:rPr lang="en-IE" dirty="0" err="1"/>
              <a:t>lectus</a:t>
            </a:r>
            <a:r>
              <a:rPr lang="en-IE" dirty="0"/>
              <a:t> </a:t>
            </a:r>
            <a:r>
              <a:rPr lang="en-IE" dirty="0" err="1"/>
              <a:t>ut</a:t>
            </a:r>
            <a:r>
              <a:rPr lang="en-IE" dirty="0"/>
              <a:t> </a:t>
            </a:r>
            <a:r>
              <a:rPr lang="en-IE" dirty="0" err="1"/>
              <a:t>lacus</a:t>
            </a:r>
            <a:r>
              <a:rPr lang="en-IE" dirty="0"/>
              <a:t> convallis porta nec.</a:t>
            </a:r>
          </a:p>
          <a:p>
            <a:pPr lvl="1"/>
            <a:r>
              <a:rPr lang="en-IE" dirty="0"/>
              <a:t>Level 2/ Bullets 20pt Calibri Regular. </a:t>
            </a:r>
            <a:br>
              <a:rPr lang="en-IE" dirty="0"/>
            </a:br>
            <a:r>
              <a:rPr lang="en-IE" dirty="0"/>
              <a:t>Lorem ipsum </a:t>
            </a:r>
            <a:r>
              <a:rPr lang="en-IE" dirty="0" err="1"/>
              <a:t>dolor</a:t>
            </a:r>
            <a:r>
              <a:rPr lang="en-IE" dirty="0"/>
              <a:t> sit </a:t>
            </a:r>
            <a:r>
              <a:rPr lang="en-IE" dirty="0" err="1"/>
              <a:t>amet</a:t>
            </a:r>
            <a:r>
              <a:rPr lang="en-IE" dirty="0"/>
              <a:t>, </a:t>
            </a:r>
            <a:r>
              <a:rPr lang="en-IE" dirty="0" err="1"/>
              <a:t>consectetur</a:t>
            </a:r>
            <a:r>
              <a:rPr lang="en-IE" dirty="0"/>
              <a:t> </a:t>
            </a:r>
            <a:r>
              <a:rPr lang="en-IE" dirty="0" err="1"/>
              <a:t>adipiscing</a:t>
            </a:r>
            <a:r>
              <a:rPr lang="en-IE" dirty="0"/>
              <a:t> </a:t>
            </a:r>
            <a:r>
              <a:rPr lang="en-IE" dirty="0" err="1"/>
              <a:t>elit</a:t>
            </a:r>
            <a:r>
              <a:rPr lang="en-IE" dirty="0"/>
              <a:t>. </a:t>
            </a:r>
            <a:r>
              <a:rPr lang="en-IE" dirty="0" err="1"/>
              <a:t>Fusce</a:t>
            </a:r>
            <a:r>
              <a:rPr lang="en-IE" dirty="0"/>
              <a:t> </a:t>
            </a:r>
            <a:r>
              <a:rPr lang="en-IE" dirty="0" err="1"/>
              <a:t>eget</a:t>
            </a:r>
            <a:r>
              <a:rPr lang="en-IE" dirty="0"/>
              <a:t> </a:t>
            </a:r>
            <a:r>
              <a:rPr lang="en-IE" dirty="0" err="1"/>
              <a:t>lectus</a:t>
            </a:r>
            <a:r>
              <a:rPr lang="en-IE" dirty="0"/>
              <a:t> </a:t>
            </a:r>
            <a:r>
              <a:rPr lang="en-IE" dirty="0" err="1"/>
              <a:t>ut</a:t>
            </a:r>
            <a:r>
              <a:rPr lang="en-IE" dirty="0"/>
              <a:t> </a:t>
            </a:r>
            <a:r>
              <a:rPr lang="en-IE" dirty="0" err="1"/>
              <a:t>lacus</a:t>
            </a:r>
            <a:r>
              <a:rPr lang="en-IE" dirty="0"/>
              <a:t> convallis porta nec.</a:t>
            </a:r>
          </a:p>
          <a:p>
            <a:pPr lvl="1"/>
            <a:r>
              <a:rPr lang="en-IE" dirty="0"/>
              <a:t>Level 2/ Bullets 20pt Calibri Regular. </a:t>
            </a:r>
            <a:br>
              <a:rPr lang="en-IE" dirty="0"/>
            </a:br>
            <a:r>
              <a:rPr lang="en-IE" dirty="0"/>
              <a:t>Lorem ipsum </a:t>
            </a:r>
            <a:r>
              <a:rPr lang="en-IE" dirty="0" err="1"/>
              <a:t>dolor</a:t>
            </a:r>
            <a:r>
              <a:rPr lang="en-IE" dirty="0"/>
              <a:t> sit </a:t>
            </a:r>
            <a:r>
              <a:rPr lang="en-IE" dirty="0" err="1"/>
              <a:t>amet</a:t>
            </a:r>
            <a:r>
              <a:rPr lang="en-IE" dirty="0"/>
              <a:t>, </a:t>
            </a:r>
            <a:r>
              <a:rPr lang="en-IE" dirty="0" err="1"/>
              <a:t>consectetur</a:t>
            </a:r>
            <a:r>
              <a:rPr lang="en-IE" dirty="0"/>
              <a:t> </a:t>
            </a:r>
            <a:r>
              <a:rPr lang="en-IE" dirty="0" err="1"/>
              <a:t>adipiscing</a:t>
            </a:r>
            <a:r>
              <a:rPr lang="en-IE" dirty="0"/>
              <a:t> </a:t>
            </a:r>
            <a:r>
              <a:rPr lang="en-IE" dirty="0" err="1"/>
              <a:t>elit</a:t>
            </a:r>
            <a:r>
              <a:rPr lang="en-IE" dirty="0"/>
              <a:t>. </a:t>
            </a:r>
            <a:r>
              <a:rPr lang="en-IE" dirty="0" err="1"/>
              <a:t>Fusce</a:t>
            </a:r>
            <a:r>
              <a:rPr lang="en-IE" dirty="0"/>
              <a:t> </a:t>
            </a:r>
            <a:r>
              <a:rPr lang="en-IE" dirty="0" err="1"/>
              <a:t>eget</a:t>
            </a:r>
            <a:r>
              <a:rPr lang="en-IE" dirty="0"/>
              <a:t> </a:t>
            </a:r>
            <a:r>
              <a:rPr lang="en-IE" dirty="0" err="1"/>
              <a:t>lectus</a:t>
            </a:r>
            <a:r>
              <a:rPr lang="en-IE" dirty="0"/>
              <a:t> </a:t>
            </a:r>
            <a:r>
              <a:rPr lang="en-IE" dirty="0" err="1"/>
              <a:t>ut</a:t>
            </a:r>
            <a:r>
              <a:rPr lang="en-IE" dirty="0"/>
              <a:t> </a:t>
            </a:r>
            <a:r>
              <a:rPr lang="en-IE" dirty="0" err="1"/>
              <a:t>lacus</a:t>
            </a:r>
            <a:r>
              <a:rPr lang="en-IE" dirty="0"/>
              <a:t> convallis porta nec.</a:t>
            </a:r>
          </a:p>
        </p:txBody>
      </p:sp>
      <p:sp>
        <p:nvSpPr>
          <p:cNvPr id="2" name="Slide Number Placeholder 1">
            <a:extLst>
              <a:ext uri="{FF2B5EF4-FFF2-40B4-BE49-F238E27FC236}">
                <a16:creationId xmlns:a16="http://schemas.microsoft.com/office/drawing/2014/main" id="{6E2B226A-4E49-A04A-863A-F24E35D1D005}"/>
              </a:ext>
              <a:ext uri="{C183D7F6-B498-43B3-948B-1728B52AA6E4}">
                <adec:decorative xmlns:adec="http://schemas.microsoft.com/office/drawing/2017/decorative" val="1"/>
              </a:ext>
            </a:extLst>
          </p:cNvPr>
          <p:cNvSpPr>
            <a:spLocks noGrp="1"/>
          </p:cNvSpPr>
          <p:nvPr>
            <p:ph type="sldNum" sz="quarter" idx="4"/>
          </p:nvPr>
        </p:nvSpPr>
        <p:spPr>
          <a:xfrm>
            <a:off x="8039513" y="4881249"/>
            <a:ext cx="290100" cy="191861"/>
          </a:xfrm>
        </p:spPr>
        <p:txBody>
          <a:bodyPr/>
          <a:lstStyle/>
          <a:p>
            <a:fld id="{DDBE135E-2566-4748-853C-8A3B78F0FB00}" type="slidenum">
              <a:rPr lang="en-IE" smtClean="0"/>
              <a:pPr/>
              <a:t>5</a:t>
            </a:fld>
            <a:endParaRPr lang="en-IE" dirty="0"/>
          </a:p>
        </p:txBody>
      </p:sp>
    </p:spTree>
    <p:extLst>
      <p:ext uri="{BB962C8B-B14F-4D97-AF65-F5344CB8AC3E}">
        <p14:creationId xmlns:p14="http://schemas.microsoft.com/office/powerpoint/2010/main" val="894938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p:cNvSpPr>
            <a:spLocks noGrp="1"/>
          </p:cNvSpPr>
          <p:nvPr>
            <p:ph type="title"/>
          </p:nvPr>
        </p:nvSpPr>
        <p:spPr/>
        <p:txBody>
          <a:bodyPr/>
          <a:lstStyle/>
          <a:p>
            <a:r>
              <a:rPr lang="en-IE" dirty="0"/>
              <a:t>Title — Calibri Bold 26pt</a:t>
            </a:r>
          </a:p>
        </p:txBody>
      </p:sp>
      <p:sp>
        <p:nvSpPr>
          <p:cNvPr id="3" name="Text Placeholder 2"/>
          <p:cNvSpPr>
            <a:spLocks noGrp="1"/>
          </p:cNvSpPr>
          <p:nvPr>
            <p:ph type="body" sz="quarter" idx="11"/>
          </p:nvPr>
        </p:nvSpPr>
        <p:spPr/>
        <p:txBody>
          <a:bodyPr/>
          <a:lstStyle/>
          <a:p>
            <a:r>
              <a:rPr lang="en-IE" dirty="0"/>
              <a:t>Subtitle — Calibri Regular 20pt </a:t>
            </a:r>
          </a:p>
        </p:txBody>
      </p:sp>
      <p:sp>
        <p:nvSpPr>
          <p:cNvPr id="17" name="Text Placeholder 16"/>
          <p:cNvSpPr>
            <a:spLocks noGrp="1"/>
          </p:cNvSpPr>
          <p:nvPr>
            <p:ph type="body" sz="quarter" idx="10"/>
          </p:nvPr>
        </p:nvSpPr>
        <p:spPr/>
        <p:txBody>
          <a:bodyPr/>
          <a:lstStyle/>
          <a:p>
            <a:r>
              <a:rPr lang="en-IE" dirty="0"/>
              <a:t>Level 1/ 16pt Calibri Bold. </a:t>
            </a:r>
            <a:br>
              <a:rPr lang="en-IE" dirty="0"/>
            </a:br>
            <a:r>
              <a:rPr lang="en-IE" dirty="0"/>
              <a:t>Lorem ipsum </a:t>
            </a:r>
            <a:r>
              <a:rPr lang="en-IE" dirty="0" err="1"/>
              <a:t>dolor</a:t>
            </a:r>
            <a:r>
              <a:rPr lang="en-IE" dirty="0"/>
              <a:t> sit </a:t>
            </a:r>
            <a:r>
              <a:rPr lang="en-IE" dirty="0" err="1"/>
              <a:t>amet</a:t>
            </a:r>
            <a:r>
              <a:rPr lang="en-IE" dirty="0"/>
              <a:t>, </a:t>
            </a:r>
            <a:r>
              <a:rPr lang="en-IE" dirty="0" err="1"/>
              <a:t>consectetur</a:t>
            </a:r>
            <a:r>
              <a:rPr lang="en-IE" dirty="0"/>
              <a:t> </a:t>
            </a:r>
            <a:r>
              <a:rPr lang="en-IE" dirty="0" err="1"/>
              <a:t>adipiscing</a:t>
            </a:r>
            <a:r>
              <a:rPr lang="en-IE" dirty="0"/>
              <a:t> </a:t>
            </a:r>
            <a:r>
              <a:rPr lang="en-IE" dirty="0" err="1"/>
              <a:t>elit</a:t>
            </a:r>
            <a:r>
              <a:rPr lang="en-IE" dirty="0"/>
              <a:t>. </a:t>
            </a:r>
            <a:r>
              <a:rPr lang="en-IE" dirty="0" err="1"/>
              <a:t>Fusce</a:t>
            </a:r>
            <a:r>
              <a:rPr lang="en-IE" dirty="0"/>
              <a:t> </a:t>
            </a:r>
            <a:r>
              <a:rPr lang="en-IE" dirty="0" err="1"/>
              <a:t>eget</a:t>
            </a:r>
            <a:r>
              <a:rPr lang="en-IE" dirty="0"/>
              <a:t> </a:t>
            </a:r>
            <a:r>
              <a:rPr lang="en-IE" dirty="0" err="1"/>
              <a:t>lectus</a:t>
            </a:r>
            <a:r>
              <a:rPr lang="en-IE" dirty="0"/>
              <a:t> </a:t>
            </a:r>
            <a:r>
              <a:rPr lang="en-IE" dirty="0" err="1"/>
              <a:t>ut</a:t>
            </a:r>
            <a:r>
              <a:rPr lang="en-IE" dirty="0"/>
              <a:t> </a:t>
            </a:r>
            <a:r>
              <a:rPr lang="en-IE" dirty="0" err="1"/>
              <a:t>lacus</a:t>
            </a:r>
            <a:r>
              <a:rPr lang="en-IE" dirty="0"/>
              <a:t>.</a:t>
            </a:r>
          </a:p>
          <a:p>
            <a:r>
              <a:rPr lang="en-IE" dirty="0"/>
              <a:t>Level 1/ 16pt Calibri Bold. </a:t>
            </a:r>
            <a:br>
              <a:rPr lang="en-IE" dirty="0"/>
            </a:br>
            <a:r>
              <a:rPr lang="en-IE" dirty="0"/>
              <a:t>Lorem ipsum </a:t>
            </a:r>
            <a:r>
              <a:rPr lang="en-IE" dirty="0" err="1"/>
              <a:t>dolor</a:t>
            </a:r>
            <a:r>
              <a:rPr lang="en-IE" dirty="0"/>
              <a:t> sit </a:t>
            </a:r>
            <a:r>
              <a:rPr lang="en-IE" dirty="0" err="1"/>
              <a:t>amet</a:t>
            </a:r>
            <a:r>
              <a:rPr lang="en-IE" dirty="0"/>
              <a:t>, </a:t>
            </a:r>
            <a:r>
              <a:rPr lang="en-IE" dirty="0" err="1"/>
              <a:t>consectetur</a:t>
            </a:r>
            <a:r>
              <a:rPr lang="en-IE" dirty="0"/>
              <a:t> </a:t>
            </a:r>
            <a:r>
              <a:rPr lang="en-IE" dirty="0" err="1"/>
              <a:t>adipiscing</a:t>
            </a:r>
            <a:r>
              <a:rPr lang="en-IE" dirty="0"/>
              <a:t> </a:t>
            </a:r>
            <a:r>
              <a:rPr lang="en-IE" dirty="0" err="1"/>
              <a:t>elit</a:t>
            </a:r>
            <a:r>
              <a:rPr lang="en-IE" dirty="0"/>
              <a:t>. </a:t>
            </a:r>
            <a:r>
              <a:rPr lang="en-IE" dirty="0" err="1"/>
              <a:t>Fusce</a:t>
            </a:r>
            <a:r>
              <a:rPr lang="en-IE" dirty="0"/>
              <a:t> </a:t>
            </a:r>
            <a:r>
              <a:rPr lang="en-IE" dirty="0" err="1"/>
              <a:t>eget</a:t>
            </a:r>
            <a:r>
              <a:rPr lang="en-IE" dirty="0"/>
              <a:t> </a:t>
            </a:r>
            <a:r>
              <a:rPr lang="en-IE" dirty="0" err="1"/>
              <a:t>lectus</a:t>
            </a:r>
            <a:r>
              <a:rPr lang="en-IE" dirty="0"/>
              <a:t> </a:t>
            </a:r>
            <a:r>
              <a:rPr lang="en-IE" dirty="0" err="1"/>
              <a:t>ut</a:t>
            </a:r>
            <a:r>
              <a:rPr lang="en-IE" dirty="0"/>
              <a:t> </a:t>
            </a:r>
            <a:r>
              <a:rPr lang="en-IE" dirty="0" err="1"/>
              <a:t>lacus</a:t>
            </a:r>
            <a:r>
              <a:rPr lang="en-IE" dirty="0"/>
              <a:t>.</a:t>
            </a:r>
          </a:p>
          <a:p>
            <a:r>
              <a:rPr lang="en-IE" dirty="0"/>
              <a:t>Level 1/ 16pt Calibri Bold. </a:t>
            </a:r>
            <a:br>
              <a:rPr lang="en-IE" dirty="0"/>
            </a:br>
            <a:r>
              <a:rPr lang="en-IE" dirty="0"/>
              <a:t>Lorem ipsum </a:t>
            </a:r>
            <a:r>
              <a:rPr lang="en-IE" dirty="0" err="1"/>
              <a:t>dolor</a:t>
            </a:r>
            <a:r>
              <a:rPr lang="en-IE" dirty="0"/>
              <a:t> sit </a:t>
            </a:r>
            <a:r>
              <a:rPr lang="en-IE" dirty="0" err="1"/>
              <a:t>amet</a:t>
            </a:r>
            <a:r>
              <a:rPr lang="en-IE" dirty="0"/>
              <a:t>, </a:t>
            </a:r>
            <a:r>
              <a:rPr lang="en-IE" dirty="0" err="1"/>
              <a:t>consectetur</a:t>
            </a:r>
            <a:r>
              <a:rPr lang="en-IE" dirty="0"/>
              <a:t> </a:t>
            </a:r>
            <a:r>
              <a:rPr lang="en-IE" dirty="0" err="1"/>
              <a:t>adipiscing</a:t>
            </a:r>
            <a:r>
              <a:rPr lang="en-IE" dirty="0"/>
              <a:t> </a:t>
            </a:r>
            <a:r>
              <a:rPr lang="en-IE" dirty="0" err="1"/>
              <a:t>elit</a:t>
            </a:r>
            <a:r>
              <a:rPr lang="en-IE" dirty="0"/>
              <a:t>. </a:t>
            </a:r>
            <a:r>
              <a:rPr lang="en-IE" dirty="0" err="1"/>
              <a:t>Fusce</a:t>
            </a:r>
            <a:r>
              <a:rPr lang="en-IE" dirty="0"/>
              <a:t> </a:t>
            </a:r>
            <a:r>
              <a:rPr lang="en-IE" dirty="0" err="1"/>
              <a:t>eget</a:t>
            </a:r>
            <a:r>
              <a:rPr lang="en-IE" dirty="0"/>
              <a:t> </a:t>
            </a:r>
            <a:r>
              <a:rPr lang="en-IE" dirty="0" err="1"/>
              <a:t>lectus</a:t>
            </a:r>
            <a:r>
              <a:rPr lang="en-IE" dirty="0"/>
              <a:t> </a:t>
            </a:r>
            <a:r>
              <a:rPr lang="en-IE" dirty="0" err="1"/>
              <a:t>ut</a:t>
            </a:r>
            <a:r>
              <a:rPr lang="en-IE" dirty="0"/>
              <a:t> </a:t>
            </a:r>
            <a:r>
              <a:rPr lang="en-IE" dirty="0" err="1"/>
              <a:t>lacus</a:t>
            </a:r>
            <a:r>
              <a:rPr lang="en-IE" dirty="0"/>
              <a:t>.</a:t>
            </a:r>
          </a:p>
        </p:txBody>
      </p:sp>
      <p:sp>
        <p:nvSpPr>
          <p:cNvPr id="2" name="Text Placeholder 1"/>
          <p:cNvSpPr>
            <a:spLocks noGrp="1"/>
          </p:cNvSpPr>
          <p:nvPr>
            <p:ph type="body" sz="quarter" idx="12"/>
          </p:nvPr>
        </p:nvSpPr>
        <p:spPr/>
        <p:txBody>
          <a:bodyPr/>
          <a:lstStyle/>
          <a:p>
            <a:r>
              <a:rPr lang="en-IE" dirty="0"/>
              <a:t>Level 1/ 16pt Calibri Bold. </a:t>
            </a:r>
            <a:br>
              <a:rPr lang="en-IE" dirty="0"/>
            </a:br>
            <a:r>
              <a:rPr lang="en-IE" dirty="0"/>
              <a:t>Lorem ipsum </a:t>
            </a:r>
            <a:r>
              <a:rPr lang="en-IE" dirty="0" err="1"/>
              <a:t>dolor</a:t>
            </a:r>
            <a:r>
              <a:rPr lang="en-IE" dirty="0"/>
              <a:t> sit </a:t>
            </a:r>
            <a:r>
              <a:rPr lang="en-IE" dirty="0" err="1"/>
              <a:t>amet</a:t>
            </a:r>
            <a:r>
              <a:rPr lang="en-IE" dirty="0"/>
              <a:t>, </a:t>
            </a:r>
            <a:r>
              <a:rPr lang="en-IE" dirty="0" err="1"/>
              <a:t>consectetur</a:t>
            </a:r>
            <a:r>
              <a:rPr lang="en-IE" dirty="0"/>
              <a:t> </a:t>
            </a:r>
            <a:r>
              <a:rPr lang="en-IE" dirty="0" err="1"/>
              <a:t>adipiscing</a:t>
            </a:r>
            <a:r>
              <a:rPr lang="en-IE" dirty="0"/>
              <a:t> </a:t>
            </a:r>
            <a:r>
              <a:rPr lang="en-IE" dirty="0" err="1"/>
              <a:t>elit</a:t>
            </a:r>
            <a:r>
              <a:rPr lang="en-IE" dirty="0"/>
              <a:t>. </a:t>
            </a:r>
            <a:r>
              <a:rPr lang="en-IE" dirty="0" err="1"/>
              <a:t>Fusce</a:t>
            </a:r>
            <a:r>
              <a:rPr lang="en-IE" dirty="0"/>
              <a:t> </a:t>
            </a:r>
            <a:r>
              <a:rPr lang="en-IE" dirty="0" err="1"/>
              <a:t>eget</a:t>
            </a:r>
            <a:r>
              <a:rPr lang="en-IE" dirty="0"/>
              <a:t> </a:t>
            </a:r>
            <a:r>
              <a:rPr lang="en-IE" dirty="0" err="1"/>
              <a:t>lectus</a:t>
            </a:r>
            <a:r>
              <a:rPr lang="en-IE" dirty="0"/>
              <a:t> </a:t>
            </a:r>
            <a:r>
              <a:rPr lang="en-IE" dirty="0" err="1"/>
              <a:t>ut</a:t>
            </a:r>
            <a:r>
              <a:rPr lang="en-IE" dirty="0"/>
              <a:t> </a:t>
            </a:r>
            <a:r>
              <a:rPr lang="en-IE" dirty="0" err="1"/>
              <a:t>lacus</a:t>
            </a:r>
            <a:r>
              <a:rPr lang="en-IE" dirty="0"/>
              <a:t>.</a:t>
            </a:r>
          </a:p>
          <a:p>
            <a:r>
              <a:rPr lang="en-IE" dirty="0"/>
              <a:t>Level 1/ 16pt Calibri Bold. </a:t>
            </a:r>
            <a:br>
              <a:rPr lang="en-IE" dirty="0"/>
            </a:br>
            <a:r>
              <a:rPr lang="en-IE" dirty="0"/>
              <a:t>Lorem ipsum </a:t>
            </a:r>
            <a:r>
              <a:rPr lang="en-IE" dirty="0" err="1"/>
              <a:t>dolor</a:t>
            </a:r>
            <a:r>
              <a:rPr lang="en-IE" dirty="0"/>
              <a:t> sit </a:t>
            </a:r>
            <a:r>
              <a:rPr lang="en-IE" dirty="0" err="1"/>
              <a:t>amet</a:t>
            </a:r>
            <a:r>
              <a:rPr lang="en-IE" dirty="0"/>
              <a:t>, </a:t>
            </a:r>
            <a:r>
              <a:rPr lang="en-IE" dirty="0" err="1"/>
              <a:t>consectetur</a:t>
            </a:r>
            <a:r>
              <a:rPr lang="en-IE" dirty="0"/>
              <a:t> </a:t>
            </a:r>
            <a:r>
              <a:rPr lang="en-IE" dirty="0" err="1"/>
              <a:t>adipiscing</a:t>
            </a:r>
            <a:r>
              <a:rPr lang="en-IE" dirty="0"/>
              <a:t> </a:t>
            </a:r>
            <a:r>
              <a:rPr lang="en-IE" dirty="0" err="1"/>
              <a:t>elit</a:t>
            </a:r>
            <a:r>
              <a:rPr lang="en-IE" dirty="0"/>
              <a:t>. </a:t>
            </a:r>
            <a:r>
              <a:rPr lang="en-IE" dirty="0" err="1"/>
              <a:t>Fusce</a:t>
            </a:r>
            <a:r>
              <a:rPr lang="en-IE" dirty="0"/>
              <a:t> </a:t>
            </a:r>
            <a:r>
              <a:rPr lang="en-IE" dirty="0" err="1"/>
              <a:t>eget</a:t>
            </a:r>
            <a:r>
              <a:rPr lang="en-IE" dirty="0"/>
              <a:t> </a:t>
            </a:r>
            <a:r>
              <a:rPr lang="en-IE" dirty="0" err="1"/>
              <a:t>lectus</a:t>
            </a:r>
            <a:r>
              <a:rPr lang="en-IE" dirty="0"/>
              <a:t> </a:t>
            </a:r>
            <a:r>
              <a:rPr lang="en-IE" dirty="0" err="1"/>
              <a:t>ut</a:t>
            </a:r>
            <a:r>
              <a:rPr lang="en-IE" dirty="0"/>
              <a:t> </a:t>
            </a:r>
            <a:r>
              <a:rPr lang="en-IE" dirty="0" err="1"/>
              <a:t>lacus</a:t>
            </a:r>
            <a:r>
              <a:rPr lang="en-IE" dirty="0"/>
              <a:t>.</a:t>
            </a:r>
          </a:p>
          <a:p>
            <a:r>
              <a:rPr lang="en-IE" dirty="0"/>
              <a:t>Level 1/ 16pt Calibri Bold. </a:t>
            </a:r>
            <a:br>
              <a:rPr lang="en-IE" dirty="0"/>
            </a:br>
            <a:r>
              <a:rPr lang="en-IE" dirty="0"/>
              <a:t>Lorem ipsum </a:t>
            </a:r>
            <a:r>
              <a:rPr lang="en-IE" dirty="0" err="1"/>
              <a:t>dolor</a:t>
            </a:r>
            <a:r>
              <a:rPr lang="en-IE" dirty="0"/>
              <a:t> sit </a:t>
            </a:r>
            <a:r>
              <a:rPr lang="en-IE" dirty="0" err="1"/>
              <a:t>amet</a:t>
            </a:r>
            <a:r>
              <a:rPr lang="en-IE" dirty="0"/>
              <a:t>, </a:t>
            </a:r>
            <a:r>
              <a:rPr lang="en-IE" dirty="0" err="1"/>
              <a:t>consectetur</a:t>
            </a:r>
            <a:r>
              <a:rPr lang="en-IE" dirty="0"/>
              <a:t> </a:t>
            </a:r>
            <a:r>
              <a:rPr lang="en-IE" dirty="0" err="1"/>
              <a:t>adipiscing</a:t>
            </a:r>
            <a:r>
              <a:rPr lang="en-IE" dirty="0"/>
              <a:t> </a:t>
            </a:r>
            <a:r>
              <a:rPr lang="en-IE" dirty="0" err="1"/>
              <a:t>elit</a:t>
            </a:r>
            <a:r>
              <a:rPr lang="en-IE" dirty="0"/>
              <a:t>. </a:t>
            </a:r>
            <a:r>
              <a:rPr lang="en-IE" dirty="0" err="1"/>
              <a:t>Fusce</a:t>
            </a:r>
            <a:r>
              <a:rPr lang="en-IE" dirty="0"/>
              <a:t> </a:t>
            </a:r>
            <a:r>
              <a:rPr lang="en-IE" dirty="0" err="1"/>
              <a:t>eget</a:t>
            </a:r>
            <a:r>
              <a:rPr lang="en-IE" dirty="0"/>
              <a:t> </a:t>
            </a:r>
            <a:r>
              <a:rPr lang="en-IE" dirty="0" err="1"/>
              <a:t>lectus</a:t>
            </a:r>
            <a:r>
              <a:rPr lang="en-IE" dirty="0"/>
              <a:t> </a:t>
            </a:r>
            <a:r>
              <a:rPr lang="en-IE" dirty="0" err="1"/>
              <a:t>ut</a:t>
            </a:r>
            <a:r>
              <a:rPr lang="en-IE" dirty="0"/>
              <a:t> </a:t>
            </a:r>
            <a:r>
              <a:rPr lang="en-IE" dirty="0" err="1"/>
              <a:t>lacus</a:t>
            </a:r>
            <a:r>
              <a:rPr lang="en-IE" dirty="0"/>
              <a:t>.</a:t>
            </a:r>
          </a:p>
        </p:txBody>
      </p:sp>
      <p:sp>
        <p:nvSpPr>
          <p:cNvPr id="4" name="Slide Number Placeholder 3">
            <a:extLst>
              <a:ext uri="{FF2B5EF4-FFF2-40B4-BE49-F238E27FC236}">
                <a16:creationId xmlns:a16="http://schemas.microsoft.com/office/drawing/2014/main" id="{BA240437-8D18-A943-80DC-4F1123AE6242}"/>
              </a:ext>
              <a:ext uri="{C183D7F6-B498-43B3-948B-1728B52AA6E4}">
                <adec:decorative xmlns:adec="http://schemas.microsoft.com/office/drawing/2017/decorative" val="1"/>
              </a:ext>
            </a:extLst>
          </p:cNvPr>
          <p:cNvSpPr>
            <a:spLocks noGrp="1"/>
          </p:cNvSpPr>
          <p:nvPr>
            <p:ph type="sldNum" sz="quarter" idx="4"/>
          </p:nvPr>
        </p:nvSpPr>
        <p:spPr/>
        <p:txBody>
          <a:bodyPr/>
          <a:lstStyle/>
          <a:p>
            <a:fld id="{DDBE135E-2566-4748-853C-8A3B78F0FB00}" type="slidenum">
              <a:rPr lang="en-IE" smtClean="0"/>
              <a:pPr/>
              <a:t>6</a:t>
            </a:fld>
            <a:endParaRPr lang="en-IE" dirty="0"/>
          </a:p>
        </p:txBody>
      </p:sp>
    </p:spTree>
    <p:extLst>
      <p:ext uri="{BB962C8B-B14F-4D97-AF65-F5344CB8AC3E}">
        <p14:creationId xmlns:p14="http://schemas.microsoft.com/office/powerpoint/2010/main" val="23214426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E" dirty="0"/>
              <a:t>Thank You</a:t>
            </a:r>
          </a:p>
        </p:txBody>
      </p:sp>
    </p:spTree>
    <p:extLst>
      <p:ext uri="{BB962C8B-B14F-4D97-AF65-F5344CB8AC3E}">
        <p14:creationId xmlns:p14="http://schemas.microsoft.com/office/powerpoint/2010/main" val="1734621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20AB55-55C2-8FA3-113E-66C265A1F893}"/>
            </a:ext>
          </a:extLst>
        </p:cNvPr>
        <p:cNvGrpSpPr/>
        <p:nvPr/>
      </p:nvGrpSpPr>
      <p:grpSpPr>
        <a:xfrm>
          <a:off x="0" y="0"/>
          <a:ext cx="0" cy="0"/>
          <a:chOff x="0" y="0"/>
          <a:chExt cx="0" cy="0"/>
        </a:xfrm>
      </p:grpSpPr>
      <p:sp>
        <p:nvSpPr>
          <p:cNvPr id="16" name="Title 15">
            <a:extLst>
              <a:ext uri="{FF2B5EF4-FFF2-40B4-BE49-F238E27FC236}">
                <a16:creationId xmlns:a16="http://schemas.microsoft.com/office/drawing/2014/main" id="{2668A64D-FEAF-55E6-E71B-FF1F22B8751F}"/>
              </a:ext>
            </a:extLst>
          </p:cNvPr>
          <p:cNvSpPr>
            <a:spLocks noGrp="1"/>
          </p:cNvSpPr>
          <p:nvPr>
            <p:ph type="title"/>
          </p:nvPr>
        </p:nvSpPr>
        <p:spPr>
          <a:xfrm>
            <a:off x="828686" y="270000"/>
            <a:ext cx="7500939" cy="421200"/>
          </a:xfrm>
        </p:spPr>
        <p:txBody>
          <a:bodyPr/>
          <a:lstStyle/>
          <a:p>
            <a:r>
              <a:rPr lang="en-IE" noProof="0" dirty="0"/>
              <a:t>Accessibility Instructions</a:t>
            </a:r>
            <a:endParaRPr lang="en-IE" dirty="0"/>
          </a:p>
        </p:txBody>
      </p:sp>
      <p:sp>
        <p:nvSpPr>
          <p:cNvPr id="3" name="Text Placeholder 2">
            <a:extLst>
              <a:ext uri="{FF2B5EF4-FFF2-40B4-BE49-F238E27FC236}">
                <a16:creationId xmlns:a16="http://schemas.microsoft.com/office/drawing/2014/main" id="{3D4C40D0-43B9-A4EB-7613-323B47973783}"/>
              </a:ext>
            </a:extLst>
          </p:cNvPr>
          <p:cNvSpPr>
            <a:spLocks noGrp="1"/>
          </p:cNvSpPr>
          <p:nvPr>
            <p:ph type="body" sz="quarter" idx="11"/>
          </p:nvPr>
        </p:nvSpPr>
        <p:spPr>
          <a:xfrm>
            <a:off x="828675" y="685806"/>
            <a:ext cx="7500938" cy="207169"/>
          </a:xfrm>
        </p:spPr>
        <p:txBody>
          <a:bodyPr/>
          <a:lstStyle/>
          <a:p>
            <a:r>
              <a:rPr lang="en-IE" noProof="0" dirty="0"/>
              <a:t>Accessibility Checker</a:t>
            </a:r>
          </a:p>
        </p:txBody>
      </p:sp>
      <p:sp>
        <p:nvSpPr>
          <p:cNvPr id="17" name="Text Placeholder 16">
            <a:extLst>
              <a:ext uri="{FF2B5EF4-FFF2-40B4-BE49-F238E27FC236}">
                <a16:creationId xmlns:a16="http://schemas.microsoft.com/office/drawing/2014/main" id="{4A64A55D-BBEB-5B24-DD90-E49B3163E50F}"/>
              </a:ext>
            </a:extLst>
          </p:cNvPr>
          <p:cNvSpPr>
            <a:spLocks noGrp="1"/>
          </p:cNvSpPr>
          <p:nvPr>
            <p:ph type="body" sz="quarter" idx="10"/>
          </p:nvPr>
        </p:nvSpPr>
        <p:spPr>
          <a:xfrm>
            <a:off x="828675" y="1302192"/>
            <a:ext cx="7500938" cy="2891980"/>
          </a:xfrm>
        </p:spPr>
        <p:txBody>
          <a:bodyPr/>
          <a:lstStyle/>
          <a:p>
            <a:r>
              <a:rPr lang="en-IE" noProof="0" dirty="0"/>
              <a:t>Use the </a:t>
            </a:r>
            <a:r>
              <a:rPr lang="en-IE" i="1" noProof="0" dirty="0"/>
              <a:t>Accessibility Checker</a:t>
            </a:r>
            <a:r>
              <a:rPr lang="en-IE" noProof="0" dirty="0"/>
              <a:t> under </a:t>
            </a:r>
            <a:r>
              <a:rPr lang="en-IE" i="1" noProof="0" dirty="0"/>
              <a:t>Review</a:t>
            </a:r>
            <a:r>
              <a:rPr lang="en-IE" noProof="0" dirty="0"/>
              <a:t> to find slides that have possible problems.</a:t>
            </a:r>
          </a:p>
        </p:txBody>
      </p:sp>
      <p:sp>
        <p:nvSpPr>
          <p:cNvPr id="2" name="Slide Number Placeholder 1">
            <a:extLst>
              <a:ext uri="{FF2B5EF4-FFF2-40B4-BE49-F238E27FC236}">
                <a16:creationId xmlns:a16="http://schemas.microsoft.com/office/drawing/2014/main" id="{E64778E1-7681-4B0C-94AB-A1F6FE0A5BE2}"/>
              </a:ext>
              <a:ext uri="{C183D7F6-B498-43B3-948B-1728B52AA6E4}">
                <adec:decorative xmlns:adec="http://schemas.microsoft.com/office/drawing/2017/decorative" val="1"/>
              </a:ext>
            </a:extLst>
          </p:cNvPr>
          <p:cNvSpPr>
            <a:spLocks noGrp="1"/>
          </p:cNvSpPr>
          <p:nvPr>
            <p:ph type="sldNum" sz="quarter" idx="4"/>
          </p:nvPr>
        </p:nvSpPr>
        <p:spPr>
          <a:xfrm>
            <a:off x="8039513" y="4881249"/>
            <a:ext cx="290100" cy="191861"/>
          </a:xfrm>
        </p:spPr>
        <p:txBody>
          <a:bodyPr/>
          <a:lstStyle/>
          <a:p>
            <a:fld id="{DDBE135E-2566-4748-853C-8A3B78F0FB00}" type="slidenum">
              <a:rPr lang="en-IE" smtClean="0"/>
              <a:pPr/>
              <a:t>8</a:t>
            </a:fld>
            <a:endParaRPr lang="en-IE" dirty="0"/>
          </a:p>
        </p:txBody>
      </p:sp>
    </p:spTree>
    <p:extLst>
      <p:ext uri="{BB962C8B-B14F-4D97-AF65-F5344CB8AC3E}">
        <p14:creationId xmlns:p14="http://schemas.microsoft.com/office/powerpoint/2010/main" val="10421558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E4DE01-4948-D39D-3C43-EEF68DE03A2E}"/>
            </a:ext>
          </a:extLst>
        </p:cNvPr>
        <p:cNvGrpSpPr/>
        <p:nvPr/>
      </p:nvGrpSpPr>
      <p:grpSpPr>
        <a:xfrm>
          <a:off x="0" y="0"/>
          <a:ext cx="0" cy="0"/>
          <a:chOff x="0" y="0"/>
          <a:chExt cx="0" cy="0"/>
        </a:xfrm>
      </p:grpSpPr>
      <p:sp>
        <p:nvSpPr>
          <p:cNvPr id="16" name="Title 15">
            <a:extLst>
              <a:ext uri="{FF2B5EF4-FFF2-40B4-BE49-F238E27FC236}">
                <a16:creationId xmlns:a16="http://schemas.microsoft.com/office/drawing/2014/main" id="{0ACB74D3-6FF7-AF08-2F03-56116576ADE5}"/>
              </a:ext>
              <a:ext uri="{C183D7F6-B498-43B3-948B-1728B52AA6E4}">
                <adec:decorative xmlns:adec="http://schemas.microsoft.com/office/drawing/2017/decorative" val="1"/>
              </a:ext>
            </a:extLst>
          </p:cNvPr>
          <p:cNvSpPr>
            <a:spLocks noGrp="1"/>
          </p:cNvSpPr>
          <p:nvPr>
            <p:ph type="title"/>
          </p:nvPr>
        </p:nvSpPr>
        <p:spPr>
          <a:xfrm>
            <a:off x="828686" y="270000"/>
            <a:ext cx="7500939" cy="421200"/>
          </a:xfrm>
        </p:spPr>
        <p:txBody>
          <a:bodyPr/>
          <a:lstStyle/>
          <a:p>
            <a:r>
              <a:rPr lang="en-IE" noProof="0" dirty="0"/>
              <a:t>Accessibility Instructions</a:t>
            </a:r>
            <a:endParaRPr lang="en-IE" dirty="0"/>
          </a:p>
        </p:txBody>
      </p:sp>
      <p:sp>
        <p:nvSpPr>
          <p:cNvPr id="3" name="Text Placeholder 2">
            <a:extLst>
              <a:ext uri="{FF2B5EF4-FFF2-40B4-BE49-F238E27FC236}">
                <a16:creationId xmlns:a16="http://schemas.microsoft.com/office/drawing/2014/main" id="{B5E6496E-17B3-CCEB-B8E4-736033B4C16C}"/>
              </a:ext>
              <a:ext uri="{C183D7F6-B498-43B3-948B-1728B52AA6E4}">
                <adec:decorative xmlns:adec="http://schemas.microsoft.com/office/drawing/2017/decorative" val="1"/>
              </a:ext>
            </a:extLst>
          </p:cNvPr>
          <p:cNvSpPr>
            <a:spLocks noGrp="1"/>
          </p:cNvSpPr>
          <p:nvPr>
            <p:ph type="body" sz="quarter" idx="11"/>
          </p:nvPr>
        </p:nvSpPr>
        <p:spPr>
          <a:xfrm>
            <a:off x="828675" y="685806"/>
            <a:ext cx="7500938" cy="207169"/>
          </a:xfrm>
        </p:spPr>
        <p:txBody>
          <a:bodyPr/>
          <a:lstStyle/>
          <a:p>
            <a:r>
              <a:rPr lang="en-IE" noProof="0" dirty="0"/>
              <a:t>Accessibility Checker</a:t>
            </a:r>
          </a:p>
        </p:txBody>
      </p:sp>
      <p:sp>
        <p:nvSpPr>
          <p:cNvPr id="17" name="Text Placeholder 16">
            <a:extLst>
              <a:ext uri="{FF2B5EF4-FFF2-40B4-BE49-F238E27FC236}">
                <a16:creationId xmlns:a16="http://schemas.microsoft.com/office/drawing/2014/main" id="{ECC6845C-5A02-008F-6C16-97817E35171C}"/>
              </a:ext>
            </a:extLst>
          </p:cNvPr>
          <p:cNvSpPr>
            <a:spLocks noGrp="1"/>
          </p:cNvSpPr>
          <p:nvPr>
            <p:ph type="body" sz="quarter" idx="10"/>
          </p:nvPr>
        </p:nvSpPr>
        <p:spPr>
          <a:xfrm>
            <a:off x="828675" y="1302192"/>
            <a:ext cx="7500938" cy="2891980"/>
          </a:xfrm>
        </p:spPr>
        <p:txBody>
          <a:bodyPr/>
          <a:lstStyle/>
          <a:p>
            <a:r>
              <a:rPr lang="en-IE" sz="1800" noProof="0" dirty="0"/>
              <a:t>Reading Order</a:t>
            </a:r>
          </a:p>
          <a:p>
            <a:r>
              <a:rPr lang="en-IE" sz="1800" b="0" noProof="0" dirty="0"/>
              <a:t>Screen readers reads the elements of a slide in the order they were added to the slide, which might be very different from the order you intend. </a:t>
            </a:r>
          </a:p>
          <a:p>
            <a:pPr lvl="1"/>
            <a:r>
              <a:rPr lang="en-IE" sz="1800" noProof="0" dirty="0"/>
              <a:t>In the Warnings section of the Accessibility pane, select the Check reading order category. Any slides where the reading order of slide elements does not seem logical are listed in this section. Select the drop-down menu arrow next to it and select Verify object order to open the Reading Order pane (or Selection Pane if using a Mac).</a:t>
            </a:r>
          </a:p>
          <a:p>
            <a:pPr lvl="1"/>
            <a:r>
              <a:rPr lang="en-IE" sz="1800" noProof="0" dirty="0"/>
              <a:t>You can drag and drop elements up and down to change the reading order.</a:t>
            </a:r>
          </a:p>
        </p:txBody>
      </p:sp>
      <p:sp>
        <p:nvSpPr>
          <p:cNvPr id="2" name="Slide Number Placeholder 1">
            <a:extLst>
              <a:ext uri="{FF2B5EF4-FFF2-40B4-BE49-F238E27FC236}">
                <a16:creationId xmlns:a16="http://schemas.microsoft.com/office/drawing/2014/main" id="{56861DCA-F015-D3A1-3B7F-2657DC0375BB}"/>
              </a:ext>
              <a:ext uri="{C183D7F6-B498-43B3-948B-1728B52AA6E4}">
                <adec:decorative xmlns:adec="http://schemas.microsoft.com/office/drawing/2017/decorative" val="1"/>
              </a:ext>
            </a:extLst>
          </p:cNvPr>
          <p:cNvSpPr>
            <a:spLocks noGrp="1"/>
          </p:cNvSpPr>
          <p:nvPr>
            <p:ph type="sldNum" sz="quarter" idx="4"/>
          </p:nvPr>
        </p:nvSpPr>
        <p:spPr>
          <a:xfrm>
            <a:off x="8039513" y="4881249"/>
            <a:ext cx="290100" cy="191861"/>
          </a:xfrm>
        </p:spPr>
        <p:txBody>
          <a:bodyPr/>
          <a:lstStyle/>
          <a:p>
            <a:fld id="{DDBE135E-2566-4748-853C-8A3B78F0FB00}" type="slidenum">
              <a:rPr lang="en-IE" smtClean="0"/>
              <a:pPr/>
              <a:t>9</a:t>
            </a:fld>
            <a:endParaRPr lang="en-IE" dirty="0"/>
          </a:p>
        </p:txBody>
      </p:sp>
    </p:spTree>
    <p:extLst>
      <p:ext uri="{BB962C8B-B14F-4D97-AF65-F5344CB8AC3E}">
        <p14:creationId xmlns:p14="http://schemas.microsoft.com/office/powerpoint/2010/main" val="237338763"/>
      </p:ext>
    </p:extLst>
  </p:cSld>
  <p:clrMapOvr>
    <a:masterClrMapping/>
  </p:clrMapOvr>
</p:sld>
</file>

<file path=ppt/theme/theme1.xml><?xml version="1.0" encoding="utf-8"?>
<a:theme xmlns:a="http://schemas.openxmlformats.org/drawingml/2006/main" name="TCD_PPT_Calibri_Option1a">
  <a:themeElements>
    <a:clrScheme name="0569B9">
      <a:dk1>
        <a:srgbClr val="000000"/>
      </a:dk1>
      <a:lt1>
        <a:srgbClr val="FFFFFF"/>
      </a:lt1>
      <a:dk2>
        <a:srgbClr val="0569B9"/>
      </a:dk2>
      <a:lt2>
        <a:srgbClr val="FFFFFF"/>
      </a:lt2>
      <a:accent1>
        <a:srgbClr val="0569B9"/>
      </a:accent1>
      <a:accent2>
        <a:srgbClr val="0569B9"/>
      </a:accent2>
      <a:accent3>
        <a:srgbClr val="505559"/>
      </a:accent3>
      <a:accent4>
        <a:srgbClr val="7C8083"/>
      </a:accent4>
      <a:accent5>
        <a:srgbClr val="0569B9"/>
      </a:accent5>
      <a:accent6>
        <a:srgbClr val="0569B9"/>
      </a:accent6>
      <a:hlink>
        <a:srgbClr val="000000"/>
      </a:hlink>
      <a:folHlink>
        <a:srgbClr val="000000"/>
      </a:folHlink>
    </a:clrScheme>
    <a:fontScheme name="Trinity College">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3175">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TCD_PPT_Calibri_Option1a.potx</Template>
  <TotalTime>495</TotalTime>
  <Words>829</Words>
  <Application>Microsoft Macintosh PowerPoint</Application>
  <PresentationFormat>On-screen Show (16:9)</PresentationFormat>
  <Paragraphs>66</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Minion Pro</vt:lpstr>
      <vt:lpstr>TCD_PPT_Calibri_Option1a</vt:lpstr>
      <vt:lpstr>Title — Calibri Bold 26pt</vt:lpstr>
      <vt:lpstr>Title — Calibri Bold 26pt</vt:lpstr>
      <vt:lpstr>Title — Calibri Bold 26pt</vt:lpstr>
      <vt:lpstr>Title — Calibri Bold 26pt</vt:lpstr>
      <vt:lpstr>Title — Calibri Bold 26pt</vt:lpstr>
      <vt:lpstr>Title — Calibri Bold 26pt</vt:lpstr>
      <vt:lpstr>Thank You</vt:lpstr>
      <vt:lpstr>Accessibility Instructions</vt:lpstr>
      <vt:lpstr>Accessibility Instructions</vt:lpstr>
      <vt:lpstr>Accessibility Instructions</vt:lpstr>
      <vt:lpstr>Accessibility Instructions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dtpgraphics</dc:creator>
  <cp:lastModifiedBy>Trudine Scannell - (Custodian)</cp:lastModifiedBy>
  <cp:revision>42</cp:revision>
  <cp:lastPrinted>2014-12-16T10:33:11Z</cp:lastPrinted>
  <dcterms:created xsi:type="dcterms:W3CDTF">2013-07-29T09:34:50Z</dcterms:created>
  <dcterms:modified xsi:type="dcterms:W3CDTF">2025-01-17T16:14:20Z</dcterms:modified>
</cp:coreProperties>
</file>